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1"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Lato" panose="020B0604020202020204" charset="0"/>
      <p:regular r:id="rId16"/>
      <p:bold r:id="rId17"/>
      <p:italic r:id="rId18"/>
      <p:boldItalic r:id="rId19"/>
    </p:embeddedFont>
    <p:embeddedFont>
      <p:font typeface="Lato Light" panose="020B0604020202020204" charset="0"/>
      <p:regular r:id="rId20"/>
      <p:bold r:id="rId21"/>
      <p:italic r:id="rId22"/>
      <p:boldItalic r:id="rId23"/>
    </p:embeddedFont>
    <p:embeddedFont>
      <p:font typeface="Roboto Slab" panose="020B0604020202020204" charset="0"/>
      <p:regular r:id="rId24"/>
      <p:bold r:id="rId25"/>
    </p:embeddedFont>
    <p:embeddedFont>
      <p:font typeface="Roboto Slab Light" panose="020B0604020202020204" charset="0"/>
      <p:regular r:id="rId26"/>
      <p:bold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84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4.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font" Target="fonts/font12.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docs.google.com/document/d/1FkR0TY2R7bR7wy7gbFmTH7hJdyFgT8kOafxa4YiGwG4/edit?usp=sharing"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35f391192_029: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7" name="Google Shape;387;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g50972febb9_2_5: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4" name="Google Shape;444;g50972febb9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Google Shape;452;g5767c1604e_0_22: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3" name="Google Shape;453;g5767c1604e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g5767c1604e_0_4: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9" name="Google Shape;459;g5767c1604e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Former student recently shared best that professor had seen in years </a:t>
            </a:r>
            <a:endParaRPr/>
          </a:p>
          <a:p>
            <a:pPr marL="0" lvl="0" indent="0" algn="l" rtl="0">
              <a:spcBef>
                <a:spcPts val="0"/>
              </a:spcBef>
              <a:spcAft>
                <a:spcPts val="0"/>
              </a:spcAft>
              <a:buNone/>
            </a:pPr>
            <a:r>
              <a:rPr lang="en"/>
              <a:t>YTP-In the last month Ms. Harrison has connected students with Internships, employment, and only school in county to attend the reverse job fair put on by employment first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Google Shape;467;g5767c1604e_0_11: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8" name="Google Shape;468;g5767c1604e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p: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3" name="Google Shape;39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g5055b1ec17_0_22: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0" name="Google Shape;400;g5055b1ec17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Let’s start by looking at Oregon’s eligibility criteria, it’s the same as the federal criteria.</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Google Shape;404;g5055b1ec17_0_27: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5" name="Google Shape;405;g5055b1ec17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Generally, a developmental delay (DD) is defined as slow to meet or not reaching milestones in one or more of the areas of development (communication, motor, cognition, social-emotional, or, adaptive skills) in the expected way for a child’s age. The child’s slow development may not be associated with a condition or a specific diagnosis. </a:t>
            </a:r>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r>
              <a:rPr lang="en">
                <a:solidFill>
                  <a:schemeClr val="dk1"/>
                </a:solidFill>
              </a:rPr>
              <a:t>These are kids with delays of 1.5 SD below the mean in 2 or more areas, they NEED special education services. This ensures that kids get the services that they need now, which increases the likelihood for exiting services later, rather than them being forced out while there is a need, not receiving services, and then getting picked up when they are in 2-3rd grade.</a:t>
            </a:r>
            <a:endParaRPr>
              <a:solidFill>
                <a:schemeClr val="dk1"/>
              </a:solidFill>
            </a:endParaRPr>
          </a:p>
          <a:p>
            <a:pPr marL="0" lvl="0" indent="0" algn="l" rtl="0">
              <a:spcBef>
                <a:spcPts val="0"/>
              </a:spcBef>
              <a:spcAft>
                <a:spcPts val="0"/>
              </a:spcAft>
              <a:buNone/>
            </a:pPr>
            <a:r>
              <a:rPr lang="en">
                <a:solidFill>
                  <a:schemeClr val="dk1"/>
                </a:solidFill>
              </a:rPr>
              <a:t>Yes, more kids will be eligible. Outcomes for kids are improved with continuous supports.</a:t>
            </a:r>
            <a:r>
              <a:rPr lang="en" sz="2000">
                <a:solidFill>
                  <a:srgbClr val="4A5C65"/>
                </a:solidFill>
                <a:latin typeface="Lato Light"/>
                <a:ea typeface="Lato Light"/>
                <a:cs typeface="Lato Light"/>
                <a:sym typeface="Lato Light"/>
              </a:rPr>
              <a:t> </a:t>
            </a:r>
            <a:r>
              <a:rPr lang="en">
                <a:solidFill>
                  <a:schemeClr val="dk1"/>
                </a:solidFill>
              </a:rPr>
              <a:t>If you exit 20% of your incoming kindergartners who had DD eligibilities, you don’t have 20% less kids with disabilities, you just have 20% of your kids who continue to be disabled no longer eligible for services.</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g4cce652367_1_1: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3" name="Google Shape;413;g4cce652367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First, what are your burning questions?</a:t>
            </a:r>
            <a:endParaRPr/>
          </a:p>
          <a:p>
            <a:pPr marL="0" lvl="0" indent="0" algn="l" rtl="0">
              <a:spcBef>
                <a:spcPts val="0"/>
              </a:spcBef>
              <a:spcAft>
                <a:spcPts val="0"/>
              </a:spcAft>
              <a:buNone/>
            </a:pPr>
            <a:endParaRPr/>
          </a:p>
          <a:p>
            <a:pPr marL="0" lvl="0" indent="0" algn="l" rtl="0">
              <a:spcBef>
                <a:spcPts val="0"/>
              </a:spcBef>
              <a:spcAft>
                <a:spcPts val="0"/>
              </a:spcAft>
              <a:buNone/>
            </a:pPr>
            <a:r>
              <a:rPr lang="en"/>
              <a:t>Type questions </a:t>
            </a:r>
            <a:r>
              <a:rPr lang="en" u="sng">
                <a:solidFill>
                  <a:schemeClr val="hlink"/>
                </a:solidFill>
                <a:hlinkClick r:id="rId3"/>
              </a:rPr>
              <a:t>HERE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g5055b1ec17_0_1: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0" name="Google Shape;420;g5055b1ec1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g50972febb9_1_14: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5" name="Google Shape;425;g50972febb9_1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What’s missing? A specific requirement for academic testing. This might change if ODE decides to alter the eligibility criteria.</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Google Shape;431;g5767c1604e_0_26: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2" name="Google Shape;432;g5767c1604e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What’s missing? A specific requirement for academic testing. This might change if ODE decides to alter the eligibility criteria.</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g5767c1604e_0_18: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9" name="Google Shape;439;g5767c1604e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p:nvPr/>
        </p:nvSpPr>
        <p:spPr>
          <a:xfrm>
            <a:off x="2630450" y="630150"/>
            <a:ext cx="3883200" cy="38832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5430350" y="228600"/>
            <a:ext cx="1388100" cy="13881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5908250" y="4660825"/>
            <a:ext cx="605400" cy="60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706650" y="3872629"/>
            <a:ext cx="1097700" cy="10977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2081694" y="771271"/>
            <a:ext cx="774600" cy="7746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6513651" y="161669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2420476" y="3612044"/>
            <a:ext cx="336900" cy="3369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362484" y="1670133"/>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6818461" y="1338692"/>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6163989" y="4374525"/>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2300611" y="990190"/>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 name="Google Shape;21;p2"/>
          <p:cNvGrpSpPr/>
          <p:nvPr/>
        </p:nvGrpSpPr>
        <p:grpSpPr>
          <a:xfrm>
            <a:off x="3001075" y="4182123"/>
            <a:ext cx="508851" cy="478711"/>
            <a:chOff x="5972700" y="2330200"/>
            <a:chExt cx="411625" cy="387275"/>
          </a:xfrm>
        </p:grpSpPr>
        <p:sp>
          <p:nvSpPr>
            <p:cNvPr id="22" name="Google Shape;22;p2"/>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 name="Google Shape;24;p2"/>
          <p:cNvGrpSpPr/>
          <p:nvPr/>
        </p:nvGrpSpPr>
        <p:grpSpPr>
          <a:xfrm>
            <a:off x="5861768" y="506559"/>
            <a:ext cx="524975" cy="832145"/>
            <a:chOff x="6718575" y="2318625"/>
            <a:chExt cx="256950" cy="407375"/>
          </a:xfrm>
        </p:grpSpPr>
        <p:sp>
          <p:nvSpPr>
            <p:cNvPr id="25" name="Google Shape;25;p2"/>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26" name="Google Shape;26;p2"/>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27" name="Google Shape;27;p2"/>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28" name="Google Shape;28;p2"/>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29" name="Google Shape;29;p2"/>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30" name="Google Shape;30;p2"/>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31" name="Google Shape;31;p2"/>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32" name="Google Shape;32;p2"/>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grpSp>
      <p:sp>
        <p:nvSpPr>
          <p:cNvPr id="33" name="Google Shape;33;p2"/>
          <p:cNvSpPr txBox="1">
            <a:spLocks noGrp="1"/>
          </p:cNvSpPr>
          <p:nvPr>
            <p:ph type="ctrTitle"/>
          </p:nvPr>
        </p:nvSpPr>
        <p:spPr>
          <a:xfrm>
            <a:off x="2757250" y="961350"/>
            <a:ext cx="3629400" cy="3220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34" name="Google Shape;34;p2"/>
          <p:cNvSpPr/>
          <p:nvPr/>
        </p:nvSpPr>
        <p:spPr>
          <a:xfrm>
            <a:off x="2757247" y="861970"/>
            <a:ext cx="300900" cy="3009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509928" y="4757335"/>
            <a:ext cx="213000" cy="2130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5494851" y="4374527"/>
            <a:ext cx="413400" cy="4134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age background">
  <p:cSld name="BLANK_2">
    <p:spTree>
      <p:nvGrpSpPr>
        <p:cNvPr id="1" name="Shape 273"/>
        <p:cNvGrpSpPr/>
        <p:nvPr/>
      </p:nvGrpSpPr>
      <p:grpSpPr>
        <a:xfrm>
          <a:off x="0" y="0"/>
          <a:ext cx="0" cy="0"/>
          <a:chOff x="0" y="0"/>
          <a:chExt cx="0" cy="0"/>
        </a:xfrm>
      </p:grpSpPr>
      <p:sp>
        <p:nvSpPr>
          <p:cNvPr id="274" name="Google Shape;274;p11"/>
          <p:cNvSpPr/>
          <p:nvPr/>
        </p:nvSpPr>
        <p:spPr>
          <a:xfrm>
            <a:off x="0" y="0"/>
            <a:ext cx="9144000" cy="5157300"/>
          </a:xfrm>
          <a:prstGeom prst="frame">
            <a:avLst>
              <a:gd name="adj1" fmla="val 7929"/>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11"/>
          <p:cNvSpPr/>
          <p:nvPr/>
        </p:nvSpPr>
        <p:spPr>
          <a:xfrm>
            <a:off x="-117275" y="847257"/>
            <a:ext cx="605400" cy="605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11"/>
          <p:cNvSpPr/>
          <p:nvPr/>
        </p:nvSpPr>
        <p:spPr>
          <a:xfrm>
            <a:off x="217850" y="171250"/>
            <a:ext cx="1054200" cy="10542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11"/>
          <p:cNvSpPr/>
          <p:nvPr/>
        </p:nvSpPr>
        <p:spPr>
          <a:xfrm>
            <a:off x="1156976" y="-137274"/>
            <a:ext cx="398700" cy="3987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11"/>
          <p:cNvSpPr/>
          <p:nvPr/>
        </p:nvSpPr>
        <p:spPr>
          <a:xfrm>
            <a:off x="1397225" y="337514"/>
            <a:ext cx="136800" cy="1368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11"/>
          <p:cNvSpPr/>
          <p:nvPr/>
        </p:nvSpPr>
        <p:spPr>
          <a:xfrm>
            <a:off x="488128" y="13344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11"/>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11"/>
          <p:cNvSpPr/>
          <p:nvPr/>
        </p:nvSpPr>
        <p:spPr>
          <a:xfrm>
            <a:off x="8507494" y="2981146"/>
            <a:ext cx="774600" cy="7746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11"/>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11"/>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11"/>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11"/>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11"/>
          <p:cNvSpPr/>
          <p:nvPr/>
        </p:nvSpPr>
        <p:spPr>
          <a:xfrm>
            <a:off x="258289" y="157710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11"/>
          <p:cNvSpPr/>
          <p:nvPr/>
        </p:nvSpPr>
        <p:spPr>
          <a:xfrm>
            <a:off x="8726411" y="320006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8" name="Google Shape;288;p11"/>
          <p:cNvGrpSpPr/>
          <p:nvPr/>
        </p:nvGrpSpPr>
        <p:grpSpPr>
          <a:xfrm>
            <a:off x="8142375" y="4477573"/>
            <a:ext cx="508851" cy="478711"/>
            <a:chOff x="5972700" y="2330200"/>
            <a:chExt cx="411625" cy="387275"/>
          </a:xfrm>
        </p:grpSpPr>
        <p:sp>
          <p:nvSpPr>
            <p:cNvPr id="289" name="Google Shape;289;p11"/>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11"/>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1" name="Google Shape;291;p11"/>
          <p:cNvGrpSpPr/>
          <p:nvPr/>
        </p:nvGrpSpPr>
        <p:grpSpPr>
          <a:xfrm>
            <a:off x="545621" y="382390"/>
            <a:ext cx="398658" cy="631920"/>
            <a:chOff x="6718575" y="2318625"/>
            <a:chExt cx="256950" cy="407375"/>
          </a:xfrm>
        </p:grpSpPr>
        <p:sp>
          <p:nvSpPr>
            <p:cNvPr id="292" name="Google Shape;292;p11"/>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11"/>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11"/>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11"/>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11"/>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11"/>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11"/>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11"/>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0" name="Google Shape;300;p11"/>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Aqua">
  <p:cSld name="BLANK_1">
    <p:spTree>
      <p:nvGrpSpPr>
        <p:cNvPr id="1" name="Shape 301"/>
        <p:cNvGrpSpPr/>
        <p:nvPr/>
      </p:nvGrpSpPr>
      <p:grpSpPr>
        <a:xfrm>
          <a:off x="0" y="0"/>
          <a:ext cx="0" cy="0"/>
          <a:chOff x="0" y="0"/>
          <a:chExt cx="0" cy="0"/>
        </a:xfrm>
      </p:grpSpPr>
      <p:sp>
        <p:nvSpPr>
          <p:cNvPr id="302" name="Google Shape;302;p12"/>
          <p:cNvSpPr/>
          <p:nvPr/>
        </p:nvSpPr>
        <p:spPr>
          <a:xfrm>
            <a:off x="407150" y="407075"/>
            <a:ext cx="8329800" cy="4329300"/>
          </a:xfrm>
          <a:prstGeom prst="rect">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12"/>
          <p:cNvSpPr/>
          <p:nvPr/>
        </p:nvSpPr>
        <p:spPr>
          <a:xfrm>
            <a:off x="-117275" y="847257"/>
            <a:ext cx="605400" cy="6054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12"/>
          <p:cNvSpPr/>
          <p:nvPr/>
        </p:nvSpPr>
        <p:spPr>
          <a:xfrm>
            <a:off x="217850" y="171250"/>
            <a:ext cx="1054200" cy="10542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12"/>
          <p:cNvSpPr/>
          <p:nvPr/>
        </p:nvSpPr>
        <p:spPr>
          <a:xfrm>
            <a:off x="1156976" y="-137274"/>
            <a:ext cx="398700" cy="3987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12"/>
          <p:cNvSpPr/>
          <p:nvPr/>
        </p:nvSpPr>
        <p:spPr>
          <a:xfrm>
            <a:off x="1397225" y="337514"/>
            <a:ext cx="136800" cy="1368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12"/>
          <p:cNvSpPr/>
          <p:nvPr/>
        </p:nvSpPr>
        <p:spPr>
          <a:xfrm>
            <a:off x="488128" y="1334485"/>
            <a:ext cx="213000" cy="2130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12"/>
          <p:cNvSpPr/>
          <p:nvPr/>
        </p:nvSpPr>
        <p:spPr>
          <a:xfrm>
            <a:off x="7847950" y="4168079"/>
            <a:ext cx="1097700" cy="10977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12"/>
          <p:cNvSpPr/>
          <p:nvPr/>
        </p:nvSpPr>
        <p:spPr>
          <a:xfrm>
            <a:off x="8507494" y="2981146"/>
            <a:ext cx="774600" cy="7746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12"/>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12"/>
          <p:cNvSpPr/>
          <p:nvPr/>
        </p:nvSpPr>
        <p:spPr>
          <a:xfrm>
            <a:off x="8622049" y="3872635"/>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12"/>
          <p:cNvSpPr/>
          <p:nvPr/>
        </p:nvSpPr>
        <p:spPr>
          <a:xfrm>
            <a:off x="7550022" y="4801658"/>
            <a:ext cx="213000" cy="2130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12"/>
          <p:cNvSpPr/>
          <p:nvPr/>
        </p:nvSpPr>
        <p:spPr>
          <a:xfrm>
            <a:off x="7325661" y="4674667"/>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12"/>
          <p:cNvSpPr/>
          <p:nvPr/>
        </p:nvSpPr>
        <p:spPr>
          <a:xfrm>
            <a:off x="258289" y="157710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12"/>
          <p:cNvSpPr/>
          <p:nvPr/>
        </p:nvSpPr>
        <p:spPr>
          <a:xfrm>
            <a:off x="8726411" y="320006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6" name="Google Shape;316;p12"/>
          <p:cNvGrpSpPr/>
          <p:nvPr/>
        </p:nvGrpSpPr>
        <p:grpSpPr>
          <a:xfrm>
            <a:off x="8142375" y="4477573"/>
            <a:ext cx="508851" cy="478711"/>
            <a:chOff x="5972700" y="2330200"/>
            <a:chExt cx="411625" cy="387275"/>
          </a:xfrm>
        </p:grpSpPr>
        <p:sp>
          <p:nvSpPr>
            <p:cNvPr id="317" name="Google Shape;317;p12"/>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12"/>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9" name="Google Shape;319;p12"/>
          <p:cNvGrpSpPr/>
          <p:nvPr/>
        </p:nvGrpSpPr>
        <p:grpSpPr>
          <a:xfrm>
            <a:off x="545621" y="382390"/>
            <a:ext cx="398658" cy="631920"/>
            <a:chOff x="6718575" y="2318625"/>
            <a:chExt cx="256950" cy="407375"/>
          </a:xfrm>
        </p:grpSpPr>
        <p:sp>
          <p:nvSpPr>
            <p:cNvPr id="320" name="Google Shape;320;p12"/>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12"/>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12"/>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12"/>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12"/>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12"/>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12"/>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12"/>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8" name="Google Shape;328;p12"/>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Yellow">
  <p:cSld name="BLANK_1_1">
    <p:spTree>
      <p:nvGrpSpPr>
        <p:cNvPr id="1" name="Shape 329"/>
        <p:cNvGrpSpPr/>
        <p:nvPr/>
      </p:nvGrpSpPr>
      <p:grpSpPr>
        <a:xfrm>
          <a:off x="0" y="0"/>
          <a:ext cx="0" cy="0"/>
          <a:chOff x="0" y="0"/>
          <a:chExt cx="0" cy="0"/>
        </a:xfrm>
      </p:grpSpPr>
      <p:sp>
        <p:nvSpPr>
          <p:cNvPr id="330" name="Google Shape;330;p13"/>
          <p:cNvSpPr/>
          <p:nvPr/>
        </p:nvSpPr>
        <p:spPr>
          <a:xfrm>
            <a:off x="407150" y="407075"/>
            <a:ext cx="8329800" cy="4329300"/>
          </a:xfrm>
          <a:prstGeom prst="rect">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13"/>
          <p:cNvSpPr/>
          <p:nvPr/>
        </p:nvSpPr>
        <p:spPr>
          <a:xfrm>
            <a:off x="-117275" y="847257"/>
            <a:ext cx="605400" cy="605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13"/>
          <p:cNvSpPr/>
          <p:nvPr/>
        </p:nvSpPr>
        <p:spPr>
          <a:xfrm>
            <a:off x="217850" y="171250"/>
            <a:ext cx="1054200" cy="10542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13"/>
          <p:cNvSpPr/>
          <p:nvPr/>
        </p:nvSpPr>
        <p:spPr>
          <a:xfrm>
            <a:off x="1156976" y="-137274"/>
            <a:ext cx="398700" cy="3987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13"/>
          <p:cNvSpPr/>
          <p:nvPr/>
        </p:nvSpPr>
        <p:spPr>
          <a:xfrm>
            <a:off x="1397225" y="337514"/>
            <a:ext cx="136800" cy="1368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13"/>
          <p:cNvSpPr/>
          <p:nvPr/>
        </p:nvSpPr>
        <p:spPr>
          <a:xfrm>
            <a:off x="488128" y="13344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13"/>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13"/>
          <p:cNvSpPr/>
          <p:nvPr/>
        </p:nvSpPr>
        <p:spPr>
          <a:xfrm>
            <a:off x="8507494" y="2981146"/>
            <a:ext cx="774600" cy="7746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13"/>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13"/>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13"/>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13"/>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13"/>
          <p:cNvSpPr/>
          <p:nvPr/>
        </p:nvSpPr>
        <p:spPr>
          <a:xfrm>
            <a:off x="258289" y="157710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13"/>
          <p:cNvSpPr/>
          <p:nvPr/>
        </p:nvSpPr>
        <p:spPr>
          <a:xfrm>
            <a:off x="8726411" y="320006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4" name="Google Shape;344;p13"/>
          <p:cNvGrpSpPr/>
          <p:nvPr/>
        </p:nvGrpSpPr>
        <p:grpSpPr>
          <a:xfrm>
            <a:off x="8142375" y="4477573"/>
            <a:ext cx="508851" cy="478711"/>
            <a:chOff x="5972700" y="2330200"/>
            <a:chExt cx="411625" cy="387275"/>
          </a:xfrm>
        </p:grpSpPr>
        <p:sp>
          <p:nvSpPr>
            <p:cNvPr id="345" name="Google Shape;345;p13"/>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13"/>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7" name="Google Shape;347;p13"/>
          <p:cNvGrpSpPr/>
          <p:nvPr/>
        </p:nvGrpSpPr>
        <p:grpSpPr>
          <a:xfrm>
            <a:off x="545621" y="382390"/>
            <a:ext cx="398658" cy="631920"/>
            <a:chOff x="6718575" y="2318625"/>
            <a:chExt cx="256950" cy="407375"/>
          </a:xfrm>
        </p:grpSpPr>
        <p:sp>
          <p:nvSpPr>
            <p:cNvPr id="348" name="Google Shape;348;p13"/>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13"/>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13"/>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13"/>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13"/>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13"/>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13"/>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13"/>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6" name="Google Shape;356;p13"/>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Magenta">
  <p:cSld name="BLANK_1_1_1">
    <p:spTree>
      <p:nvGrpSpPr>
        <p:cNvPr id="1" name="Shape 357"/>
        <p:cNvGrpSpPr/>
        <p:nvPr/>
      </p:nvGrpSpPr>
      <p:grpSpPr>
        <a:xfrm>
          <a:off x="0" y="0"/>
          <a:ext cx="0" cy="0"/>
          <a:chOff x="0" y="0"/>
          <a:chExt cx="0" cy="0"/>
        </a:xfrm>
      </p:grpSpPr>
      <p:sp>
        <p:nvSpPr>
          <p:cNvPr id="358" name="Google Shape;358;p14"/>
          <p:cNvSpPr/>
          <p:nvPr/>
        </p:nvSpPr>
        <p:spPr>
          <a:xfrm>
            <a:off x="407150" y="407075"/>
            <a:ext cx="8329800" cy="4329300"/>
          </a:xfrm>
          <a:prstGeom prst="rect">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14"/>
          <p:cNvSpPr/>
          <p:nvPr/>
        </p:nvSpPr>
        <p:spPr>
          <a:xfrm>
            <a:off x="217850" y="171250"/>
            <a:ext cx="1054200" cy="10542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14"/>
          <p:cNvSpPr/>
          <p:nvPr/>
        </p:nvSpPr>
        <p:spPr>
          <a:xfrm>
            <a:off x="1156976" y="-137274"/>
            <a:ext cx="398700" cy="3987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14"/>
          <p:cNvSpPr/>
          <p:nvPr/>
        </p:nvSpPr>
        <p:spPr>
          <a:xfrm>
            <a:off x="1397225" y="337514"/>
            <a:ext cx="136800" cy="1368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14"/>
          <p:cNvSpPr/>
          <p:nvPr/>
        </p:nvSpPr>
        <p:spPr>
          <a:xfrm>
            <a:off x="488128" y="1334485"/>
            <a:ext cx="213000" cy="2130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14"/>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14"/>
          <p:cNvSpPr/>
          <p:nvPr/>
        </p:nvSpPr>
        <p:spPr>
          <a:xfrm>
            <a:off x="8507494" y="2981146"/>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14"/>
          <p:cNvSpPr/>
          <p:nvPr/>
        </p:nvSpPr>
        <p:spPr>
          <a:xfrm>
            <a:off x="8094101" y="3973940"/>
            <a:ext cx="413400" cy="413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14"/>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14"/>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14"/>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14"/>
          <p:cNvSpPr/>
          <p:nvPr/>
        </p:nvSpPr>
        <p:spPr>
          <a:xfrm>
            <a:off x="258289" y="157710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14"/>
          <p:cNvSpPr/>
          <p:nvPr/>
        </p:nvSpPr>
        <p:spPr>
          <a:xfrm>
            <a:off x="8726411" y="320006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C406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1" name="Google Shape;371;p14"/>
          <p:cNvGrpSpPr/>
          <p:nvPr/>
        </p:nvGrpSpPr>
        <p:grpSpPr>
          <a:xfrm>
            <a:off x="8142375" y="4477573"/>
            <a:ext cx="508851" cy="478711"/>
            <a:chOff x="5972700" y="2330200"/>
            <a:chExt cx="411625" cy="387275"/>
          </a:xfrm>
        </p:grpSpPr>
        <p:sp>
          <p:nvSpPr>
            <p:cNvPr id="372" name="Google Shape;372;p14"/>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14"/>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4" name="Google Shape;374;p14"/>
          <p:cNvGrpSpPr/>
          <p:nvPr/>
        </p:nvGrpSpPr>
        <p:grpSpPr>
          <a:xfrm>
            <a:off x="545621" y="382390"/>
            <a:ext cx="398658" cy="631920"/>
            <a:chOff x="6718575" y="2318625"/>
            <a:chExt cx="256950" cy="407375"/>
          </a:xfrm>
        </p:grpSpPr>
        <p:sp>
          <p:nvSpPr>
            <p:cNvPr id="375" name="Google Shape;375;p14"/>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14"/>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14"/>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14"/>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14"/>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14"/>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14"/>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14"/>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3" name="Google Shape;383;p14"/>
          <p:cNvSpPr/>
          <p:nvPr/>
        </p:nvSpPr>
        <p:spPr>
          <a:xfrm>
            <a:off x="-117275" y="847257"/>
            <a:ext cx="605400" cy="605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14"/>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37"/>
        <p:cNvGrpSpPr/>
        <p:nvPr/>
      </p:nvGrpSpPr>
      <p:grpSpPr>
        <a:xfrm>
          <a:off x="0" y="0"/>
          <a:ext cx="0" cy="0"/>
          <a:chOff x="0" y="0"/>
          <a:chExt cx="0" cy="0"/>
        </a:xfrm>
      </p:grpSpPr>
      <p:sp>
        <p:nvSpPr>
          <p:cNvPr id="38" name="Google Shape;38;p3"/>
          <p:cNvSpPr/>
          <p:nvPr/>
        </p:nvSpPr>
        <p:spPr>
          <a:xfrm>
            <a:off x="407150" y="407075"/>
            <a:ext cx="8329800" cy="4329300"/>
          </a:xfrm>
          <a:prstGeom prst="rect">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3"/>
          <p:cNvSpPr/>
          <p:nvPr/>
        </p:nvSpPr>
        <p:spPr>
          <a:xfrm>
            <a:off x="2630450" y="630150"/>
            <a:ext cx="3883200" cy="38832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3"/>
          <p:cNvSpPr/>
          <p:nvPr/>
        </p:nvSpPr>
        <p:spPr>
          <a:xfrm>
            <a:off x="5430350" y="228600"/>
            <a:ext cx="1388100" cy="13881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5908250" y="4660825"/>
            <a:ext cx="605400" cy="6054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2706650" y="3872629"/>
            <a:ext cx="1097700" cy="10977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3"/>
          <p:cNvSpPr/>
          <p:nvPr/>
        </p:nvSpPr>
        <p:spPr>
          <a:xfrm>
            <a:off x="2081694" y="771271"/>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3"/>
          <p:cNvSpPr/>
          <p:nvPr/>
        </p:nvSpPr>
        <p:spPr>
          <a:xfrm>
            <a:off x="6513651" y="1616690"/>
            <a:ext cx="413400" cy="4134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2420476" y="3612044"/>
            <a:ext cx="336900" cy="3369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2362484" y="1670133"/>
            <a:ext cx="213000" cy="2130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3"/>
          <p:cNvSpPr/>
          <p:nvPr/>
        </p:nvSpPr>
        <p:spPr>
          <a:xfrm>
            <a:off x="6818461" y="1338692"/>
            <a:ext cx="93900" cy="939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3"/>
          <p:cNvSpPr/>
          <p:nvPr/>
        </p:nvSpPr>
        <p:spPr>
          <a:xfrm>
            <a:off x="6163989" y="4374525"/>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3"/>
          <p:cNvSpPr/>
          <p:nvPr/>
        </p:nvSpPr>
        <p:spPr>
          <a:xfrm>
            <a:off x="2300611" y="990190"/>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 name="Google Shape;50;p3"/>
          <p:cNvGrpSpPr/>
          <p:nvPr/>
        </p:nvGrpSpPr>
        <p:grpSpPr>
          <a:xfrm>
            <a:off x="3001075" y="4182123"/>
            <a:ext cx="508851" cy="478711"/>
            <a:chOff x="5972700" y="2330200"/>
            <a:chExt cx="411625" cy="387275"/>
          </a:xfrm>
        </p:grpSpPr>
        <p:sp>
          <p:nvSpPr>
            <p:cNvPr id="51" name="Google Shape;51;p3"/>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3"/>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 name="Google Shape;53;p3"/>
          <p:cNvGrpSpPr/>
          <p:nvPr/>
        </p:nvGrpSpPr>
        <p:grpSpPr>
          <a:xfrm>
            <a:off x="5861768" y="506559"/>
            <a:ext cx="524975" cy="832145"/>
            <a:chOff x="6718575" y="2318625"/>
            <a:chExt cx="256950" cy="407375"/>
          </a:xfrm>
        </p:grpSpPr>
        <p:sp>
          <p:nvSpPr>
            <p:cNvPr id="54" name="Google Shape;54;p3"/>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55" name="Google Shape;55;p3"/>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56" name="Google Shape;56;p3"/>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57" name="Google Shape;57;p3"/>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58" name="Google Shape;58;p3"/>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59" name="Google Shape;59;p3"/>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60" name="Google Shape;60;p3"/>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61" name="Google Shape;61;p3"/>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grpSp>
      <p:sp>
        <p:nvSpPr>
          <p:cNvPr id="62" name="Google Shape;62;p3"/>
          <p:cNvSpPr/>
          <p:nvPr/>
        </p:nvSpPr>
        <p:spPr>
          <a:xfrm>
            <a:off x="2757247" y="861970"/>
            <a:ext cx="300900" cy="3009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3"/>
          <p:cNvSpPr/>
          <p:nvPr/>
        </p:nvSpPr>
        <p:spPr>
          <a:xfrm>
            <a:off x="3509928" y="4757335"/>
            <a:ext cx="213000" cy="2130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
          <p:cNvSpPr/>
          <p:nvPr/>
        </p:nvSpPr>
        <p:spPr>
          <a:xfrm>
            <a:off x="5494851" y="4374527"/>
            <a:ext cx="413400" cy="4134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
          <p:cNvSpPr txBox="1">
            <a:spLocks noGrp="1"/>
          </p:cNvSpPr>
          <p:nvPr>
            <p:ph type="ctrTitle"/>
          </p:nvPr>
        </p:nvSpPr>
        <p:spPr>
          <a:xfrm>
            <a:off x="2886100" y="1888150"/>
            <a:ext cx="3371700" cy="1159800"/>
          </a:xfrm>
          <a:prstGeom prst="rect">
            <a:avLst/>
          </a:prstGeom>
        </p:spPr>
        <p:txBody>
          <a:bodyPr spcFirstLastPara="1" wrap="square" lIns="91425" tIns="91425" rIns="91425" bIns="91425" anchor="b" anchorCtr="0"/>
          <a:lstStyle>
            <a:lvl1pPr lvl="0" algn="ctr" rtl="0">
              <a:spcBef>
                <a:spcPts val="0"/>
              </a:spcBef>
              <a:spcAft>
                <a:spcPts val="0"/>
              </a:spcAft>
              <a:buClr>
                <a:srgbClr val="02BDC7"/>
              </a:buClr>
              <a:buSzPts val="3000"/>
              <a:buNone/>
              <a:defRPr sz="3000">
                <a:solidFill>
                  <a:srgbClr val="02BDC7"/>
                </a:solidFill>
              </a:defRPr>
            </a:lvl1pPr>
            <a:lvl2pPr lvl="1" algn="ctr" rtl="0">
              <a:spcBef>
                <a:spcPts val="0"/>
              </a:spcBef>
              <a:spcAft>
                <a:spcPts val="0"/>
              </a:spcAft>
              <a:buClr>
                <a:srgbClr val="02BDC7"/>
              </a:buClr>
              <a:buSzPts val="3000"/>
              <a:buNone/>
              <a:defRPr sz="3000">
                <a:solidFill>
                  <a:srgbClr val="02BDC7"/>
                </a:solidFill>
              </a:defRPr>
            </a:lvl2pPr>
            <a:lvl3pPr lvl="2" algn="ctr" rtl="0">
              <a:spcBef>
                <a:spcPts val="0"/>
              </a:spcBef>
              <a:spcAft>
                <a:spcPts val="0"/>
              </a:spcAft>
              <a:buClr>
                <a:srgbClr val="02BDC7"/>
              </a:buClr>
              <a:buSzPts val="3000"/>
              <a:buNone/>
              <a:defRPr sz="3000">
                <a:solidFill>
                  <a:srgbClr val="02BDC7"/>
                </a:solidFill>
              </a:defRPr>
            </a:lvl3pPr>
            <a:lvl4pPr lvl="3" algn="ctr" rtl="0">
              <a:spcBef>
                <a:spcPts val="0"/>
              </a:spcBef>
              <a:spcAft>
                <a:spcPts val="0"/>
              </a:spcAft>
              <a:buClr>
                <a:srgbClr val="02BDC7"/>
              </a:buClr>
              <a:buSzPts val="3000"/>
              <a:buNone/>
              <a:defRPr sz="3000">
                <a:solidFill>
                  <a:srgbClr val="02BDC7"/>
                </a:solidFill>
              </a:defRPr>
            </a:lvl4pPr>
            <a:lvl5pPr lvl="4" algn="ctr" rtl="0">
              <a:spcBef>
                <a:spcPts val="0"/>
              </a:spcBef>
              <a:spcAft>
                <a:spcPts val="0"/>
              </a:spcAft>
              <a:buClr>
                <a:srgbClr val="02BDC7"/>
              </a:buClr>
              <a:buSzPts val="3000"/>
              <a:buNone/>
              <a:defRPr sz="3000">
                <a:solidFill>
                  <a:srgbClr val="02BDC7"/>
                </a:solidFill>
              </a:defRPr>
            </a:lvl5pPr>
            <a:lvl6pPr lvl="5" algn="ctr" rtl="0">
              <a:spcBef>
                <a:spcPts val="0"/>
              </a:spcBef>
              <a:spcAft>
                <a:spcPts val="0"/>
              </a:spcAft>
              <a:buClr>
                <a:srgbClr val="02BDC7"/>
              </a:buClr>
              <a:buSzPts val="3000"/>
              <a:buNone/>
              <a:defRPr sz="3000">
                <a:solidFill>
                  <a:srgbClr val="02BDC7"/>
                </a:solidFill>
              </a:defRPr>
            </a:lvl6pPr>
            <a:lvl7pPr lvl="6" algn="ctr" rtl="0">
              <a:spcBef>
                <a:spcPts val="0"/>
              </a:spcBef>
              <a:spcAft>
                <a:spcPts val="0"/>
              </a:spcAft>
              <a:buClr>
                <a:srgbClr val="02BDC7"/>
              </a:buClr>
              <a:buSzPts val="3000"/>
              <a:buNone/>
              <a:defRPr sz="3000">
                <a:solidFill>
                  <a:srgbClr val="02BDC7"/>
                </a:solidFill>
              </a:defRPr>
            </a:lvl7pPr>
            <a:lvl8pPr lvl="7" algn="ctr" rtl="0">
              <a:spcBef>
                <a:spcPts val="0"/>
              </a:spcBef>
              <a:spcAft>
                <a:spcPts val="0"/>
              </a:spcAft>
              <a:buClr>
                <a:srgbClr val="02BDC7"/>
              </a:buClr>
              <a:buSzPts val="3000"/>
              <a:buNone/>
              <a:defRPr sz="3000">
                <a:solidFill>
                  <a:srgbClr val="02BDC7"/>
                </a:solidFill>
              </a:defRPr>
            </a:lvl8pPr>
            <a:lvl9pPr lvl="8" algn="ctr" rtl="0">
              <a:spcBef>
                <a:spcPts val="0"/>
              </a:spcBef>
              <a:spcAft>
                <a:spcPts val="0"/>
              </a:spcAft>
              <a:buClr>
                <a:srgbClr val="02BDC7"/>
              </a:buClr>
              <a:buSzPts val="3000"/>
              <a:buNone/>
              <a:defRPr sz="3000">
                <a:solidFill>
                  <a:srgbClr val="02BDC7"/>
                </a:solidFill>
              </a:defRPr>
            </a:lvl9pPr>
          </a:lstStyle>
          <a:p>
            <a:endParaRPr/>
          </a:p>
        </p:txBody>
      </p:sp>
      <p:sp>
        <p:nvSpPr>
          <p:cNvPr id="66" name="Google Shape;66;p3"/>
          <p:cNvSpPr txBox="1">
            <a:spLocks noGrp="1"/>
          </p:cNvSpPr>
          <p:nvPr>
            <p:ph type="subTitle" idx="1"/>
          </p:nvPr>
        </p:nvSpPr>
        <p:spPr>
          <a:xfrm>
            <a:off x="2886100" y="2916252"/>
            <a:ext cx="3371700" cy="784800"/>
          </a:xfrm>
          <a:prstGeom prst="rect">
            <a:avLst/>
          </a:prstGeom>
        </p:spPr>
        <p:txBody>
          <a:bodyPr spcFirstLastPara="1" wrap="square" lIns="91425" tIns="91425" rIns="91425" bIns="91425" anchor="t" anchorCtr="0"/>
          <a:lstStyle>
            <a:lvl1pPr lvl="0" algn="ctr" rtl="0">
              <a:spcBef>
                <a:spcPts val="0"/>
              </a:spcBef>
              <a:spcAft>
                <a:spcPts val="0"/>
              </a:spcAft>
              <a:buClr>
                <a:srgbClr val="FFB600"/>
              </a:buClr>
              <a:buSzPts val="2000"/>
              <a:buNone/>
              <a:defRPr>
                <a:solidFill>
                  <a:srgbClr val="FFB600"/>
                </a:solidFill>
              </a:defRPr>
            </a:lvl1pPr>
            <a:lvl2pPr lvl="1" algn="ctr" rtl="0">
              <a:spcBef>
                <a:spcPts val="1000"/>
              </a:spcBef>
              <a:spcAft>
                <a:spcPts val="0"/>
              </a:spcAft>
              <a:buClr>
                <a:srgbClr val="FFB600"/>
              </a:buClr>
              <a:buSzPts val="3000"/>
              <a:buNone/>
              <a:defRPr sz="3000">
                <a:solidFill>
                  <a:srgbClr val="FFB600"/>
                </a:solidFill>
              </a:defRPr>
            </a:lvl2pPr>
            <a:lvl3pPr lvl="2" algn="ctr" rtl="0">
              <a:spcBef>
                <a:spcPts val="1000"/>
              </a:spcBef>
              <a:spcAft>
                <a:spcPts val="0"/>
              </a:spcAft>
              <a:buClr>
                <a:srgbClr val="FFB600"/>
              </a:buClr>
              <a:buSzPts val="3000"/>
              <a:buNone/>
              <a:defRPr sz="3000">
                <a:solidFill>
                  <a:srgbClr val="FFB600"/>
                </a:solidFill>
              </a:defRPr>
            </a:lvl3pPr>
            <a:lvl4pPr lvl="3" algn="ctr" rtl="0">
              <a:spcBef>
                <a:spcPts val="1000"/>
              </a:spcBef>
              <a:spcAft>
                <a:spcPts val="0"/>
              </a:spcAft>
              <a:buClr>
                <a:srgbClr val="FFB600"/>
              </a:buClr>
              <a:buSzPts val="3000"/>
              <a:buNone/>
              <a:defRPr sz="3000">
                <a:solidFill>
                  <a:srgbClr val="FFB600"/>
                </a:solidFill>
              </a:defRPr>
            </a:lvl4pPr>
            <a:lvl5pPr lvl="4" algn="ctr" rtl="0">
              <a:spcBef>
                <a:spcPts val="1000"/>
              </a:spcBef>
              <a:spcAft>
                <a:spcPts val="0"/>
              </a:spcAft>
              <a:buClr>
                <a:srgbClr val="FFB600"/>
              </a:buClr>
              <a:buSzPts val="3000"/>
              <a:buNone/>
              <a:defRPr sz="3000">
                <a:solidFill>
                  <a:srgbClr val="FFB600"/>
                </a:solidFill>
              </a:defRPr>
            </a:lvl5pPr>
            <a:lvl6pPr lvl="5" algn="ctr" rtl="0">
              <a:spcBef>
                <a:spcPts val="1000"/>
              </a:spcBef>
              <a:spcAft>
                <a:spcPts val="0"/>
              </a:spcAft>
              <a:buClr>
                <a:srgbClr val="FFB600"/>
              </a:buClr>
              <a:buSzPts val="3000"/>
              <a:buNone/>
              <a:defRPr sz="3000">
                <a:solidFill>
                  <a:srgbClr val="FFB600"/>
                </a:solidFill>
              </a:defRPr>
            </a:lvl6pPr>
            <a:lvl7pPr lvl="6" algn="ctr" rtl="0">
              <a:spcBef>
                <a:spcPts val="1000"/>
              </a:spcBef>
              <a:spcAft>
                <a:spcPts val="0"/>
              </a:spcAft>
              <a:buClr>
                <a:srgbClr val="FFB600"/>
              </a:buClr>
              <a:buSzPts val="3000"/>
              <a:buNone/>
              <a:defRPr sz="3000">
                <a:solidFill>
                  <a:srgbClr val="FFB600"/>
                </a:solidFill>
              </a:defRPr>
            </a:lvl7pPr>
            <a:lvl8pPr lvl="7" algn="ctr" rtl="0">
              <a:spcBef>
                <a:spcPts val="1000"/>
              </a:spcBef>
              <a:spcAft>
                <a:spcPts val="0"/>
              </a:spcAft>
              <a:buClr>
                <a:srgbClr val="FFB600"/>
              </a:buClr>
              <a:buSzPts val="3000"/>
              <a:buNone/>
              <a:defRPr sz="3000">
                <a:solidFill>
                  <a:srgbClr val="FFB600"/>
                </a:solidFill>
              </a:defRPr>
            </a:lvl8pPr>
            <a:lvl9pPr lvl="8" algn="ctr" rtl="0">
              <a:spcBef>
                <a:spcPts val="1000"/>
              </a:spcBef>
              <a:spcAft>
                <a:spcPts val="1000"/>
              </a:spcAft>
              <a:buClr>
                <a:srgbClr val="FFB600"/>
              </a:buClr>
              <a:buSzPts val="3000"/>
              <a:buNone/>
              <a:defRPr sz="3000">
                <a:solidFill>
                  <a:srgbClr val="FFB600"/>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67"/>
        <p:cNvGrpSpPr/>
        <p:nvPr/>
      </p:nvGrpSpPr>
      <p:grpSpPr>
        <a:xfrm>
          <a:off x="0" y="0"/>
          <a:ext cx="0" cy="0"/>
          <a:chOff x="0" y="0"/>
          <a:chExt cx="0" cy="0"/>
        </a:xfrm>
      </p:grpSpPr>
      <p:sp>
        <p:nvSpPr>
          <p:cNvPr id="68" name="Google Shape;68;p4"/>
          <p:cNvSpPr/>
          <p:nvPr/>
        </p:nvSpPr>
        <p:spPr>
          <a:xfrm>
            <a:off x="407150" y="407075"/>
            <a:ext cx="8329800" cy="4329300"/>
          </a:xfrm>
          <a:prstGeom prst="rect">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4"/>
          <p:cNvSpPr/>
          <p:nvPr/>
        </p:nvSpPr>
        <p:spPr>
          <a:xfrm>
            <a:off x="3811800" y="-194800"/>
            <a:ext cx="1520400" cy="1520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4"/>
          <p:cNvSpPr/>
          <p:nvPr/>
        </p:nvSpPr>
        <p:spPr>
          <a:xfrm>
            <a:off x="4982150" y="734775"/>
            <a:ext cx="774600" cy="7746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4"/>
          <p:cNvSpPr/>
          <p:nvPr/>
        </p:nvSpPr>
        <p:spPr>
          <a:xfrm>
            <a:off x="3469949" y="810973"/>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4"/>
          <p:cNvSpPr/>
          <p:nvPr/>
        </p:nvSpPr>
        <p:spPr>
          <a:xfrm>
            <a:off x="3109875" y="154418"/>
            <a:ext cx="508800" cy="5088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4"/>
          <p:cNvSpPr/>
          <p:nvPr/>
        </p:nvSpPr>
        <p:spPr>
          <a:xfrm>
            <a:off x="5395528" y="-85690"/>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4"/>
          <p:cNvSpPr/>
          <p:nvPr/>
        </p:nvSpPr>
        <p:spPr>
          <a:xfrm>
            <a:off x="-140400" y="3784204"/>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4"/>
          <p:cNvSpPr/>
          <p:nvPr/>
        </p:nvSpPr>
        <p:spPr>
          <a:xfrm>
            <a:off x="8079301" y="4416226"/>
            <a:ext cx="879300" cy="8793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4"/>
          <p:cNvSpPr/>
          <p:nvPr/>
        </p:nvSpPr>
        <p:spPr>
          <a:xfrm>
            <a:off x="407150" y="4701449"/>
            <a:ext cx="336900" cy="3369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4"/>
          <p:cNvSpPr/>
          <p:nvPr/>
        </p:nvSpPr>
        <p:spPr>
          <a:xfrm>
            <a:off x="8896576" y="4123321"/>
            <a:ext cx="292800" cy="2928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4"/>
          <p:cNvSpPr/>
          <p:nvPr/>
        </p:nvSpPr>
        <p:spPr>
          <a:xfrm>
            <a:off x="7800547" y="4653308"/>
            <a:ext cx="213000" cy="2130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4"/>
          <p:cNvSpPr/>
          <p:nvPr/>
        </p:nvSpPr>
        <p:spPr>
          <a:xfrm>
            <a:off x="8471997" y="4203227"/>
            <a:ext cx="93900" cy="939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4"/>
          <p:cNvSpPr/>
          <p:nvPr/>
        </p:nvSpPr>
        <p:spPr>
          <a:xfrm>
            <a:off x="528659" y="3509275"/>
            <a:ext cx="213000" cy="2130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4"/>
          <p:cNvSpPr/>
          <p:nvPr/>
        </p:nvSpPr>
        <p:spPr>
          <a:xfrm>
            <a:off x="8327788" y="4664713"/>
            <a:ext cx="382244" cy="382244"/>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2" name="Google Shape;82;p4"/>
          <p:cNvGrpSpPr/>
          <p:nvPr/>
        </p:nvGrpSpPr>
        <p:grpSpPr>
          <a:xfrm>
            <a:off x="154025" y="4093698"/>
            <a:ext cx="508851" cy="478711"/>
            <a:chOff x="5972700" y="2330200"/>
            <a:chExt cx="411625" cy="387275"/>
          </a:xfrm>
        </p:grpSpPr>
        <p:sp>
          <p:nvSpPr>
            <p:cNvPr id="83" name="Google Shape;83;p4"/>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4"/>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 name="Google Shape;85;p4"/>
          <p:cNvGrpSpPr/>
          <p:nvPr/>
        </p:nvGrpSpPr>
        <p:grpSpPr>
          <a:xfrm>
            <a:off x="5222963" y="889722"/>
            <a:ext cx="292923" cy="464285"/>
            <a:chOff x="6718575" y="2318625"/>
            <a:chExt cx="256950" cy="407375"/>
          </a:xfrm>
        </p:grpSpPr>
        <p:sp>
          <p:nvSpPr>
            <p:cNvPr id="86" name="Google Shape;86;p4"/>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4"/>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4"/>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4"/>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4"/>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4"/>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4"/>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 name="Google Shape;94;p4"/>
          <p:cNvSpPr txBox="1">
            <a:spLocks noGrp="1"/>
          </p:cNvSpPr>
          <p:nvPr>
            <p:ph type="body" idx="1"/>
          </p:nvPr>
        </p:nvSpPr>
        <p:spPr>
          <a:xfrm>
            <a:off x="1242275" y="1704600"/>
            <a:ext cx="6659700" cy="819900"/>
          </a:xfrm>
          <a:prstGeom prst="rect">
            <a:avLst/>
          </a:prstGeom>
        </p:spPr>
        <p:txBody>
          <a:bodyPr spcFirstLastPara="1" wrap="square" lIns="91425" tIns="91425" rIns="91425" bIns="91425" anchor="t" anchorCtr="0"/>
          <a:lstStyle>
            <a:lvl1pPr marL="457200" lvl="0" indent="-419100" algn="ctr" rtl="0">
              <a:spcBef>
                <a:spcPts val="600"/>
              </a:spcBef>
              <a:spcAft>
                <a:spcPts val="0"/>
              </a:spcAft>
              <a:buClr>
                <a:srgbClr val="4A5C65"/>
              </a:buClr>
              <a:buSzPts val="3000"/>
              <a:buChar char="○"/>
              <a:defRPr sz="3000" i="1">
                <a:solidFill>
                  <a:srgbClr val="4A5C65"/>
                </a:solidFill>
              </a:defRPr>
            </a:lvl1pPr>
            <a:lvl2pPr marL="914400" lvl="1" indent="-419100" algn="ctr" rtl="0">
              <a:spcBef>
                <a:spcPts val="1000"/>
              </a:spcBef>
              <a:spcAft>
                <a:spcPts val="0"/>
              </a:spcAft>
              <a:buClr>
                <a:srgbClr val="4A5C65"/>
              </a:buClr>
              <a:buSzPts val="3000"/>
              <a:buChar char="◦"/>
              <a:defRPr sz="3000" i="1">
                <a:solidFill>
                  <a:srgbClr val="4A5C65"/>
                </a:solidFill>
              </a:defRPr>
            </a:lvl2pPr>
            <a:lvl3pPr marL="1371600" lvl="2" indent="-419100" algn="ctr" rtl="0">
              <a:spcBef>
                <a:spcPts val="1000"/>
              </a:spcBef>
              <a:spcAft>
                <a:spcPts val="0"/>
              </a:spcAft>
              <a:buClr>
                <a:srgbClr val="4A5C65"/>
              </a:buClr>
              <a:buSzPts val="3000"/>
              <a:buChar char="◦"/>
              <a:defRPr sz="3000" i="1">
                <a:solidFill>
                  <a:srgbClr val="4A5C65"/>
                </a:solidFill>
              </a:defRPr>
            </a:lvl3pPr>
            <a:lvl4pPr marL="1828800" lvl="3" indent="-419100" algn="ctr" rtl="0">
              <a:spcBef>
                <a:spcPts val="1000"/>
              </a:spcBef>
              <a:spcAft>
                <a:spcPts val="0"/>
              </a:spcAft>
              <a:buClr>
                <a:srgbClr val="4A5C65"/>
              </a:buClr>
              <a:buSzPts val="3000"/>
              <a:buChar char="◦"/>
              <a:defRPr sz="3000" i="1">
                <a:solidFill>
                  <a:srgbClr val="4A5C65"/>
                </a:solidFill>
              </a:defRPr>
            </a:lvl4pPr>
            <a:lvl5pPr marL="2286000" lvl="4" indent="-419100" algn="ctr" rtl="0">
              <a:spcBef>
                <a:spcPts val="1000"/>
              </a:spcBef>
              <a:spcAft>
                <a:spcPts val="0"/>
              </a:spcAft>
              <a:buClr>
                <a:srgbClr val="4A5C65"/>
              </a:buClr>
              <a:buSzPts val="3000"/>
              <a:buChar char="◦"/>
              <a:defRPr sz="3000" i="1">
                <a:solidFill>
                  <a:srgbClr val="4A5C65"/>
                </a:solidFill>
              </a:defRPr>
            </a:lvl5pPr>
            <a:lvl6pPr marL="2743200" lvl="5" indent="-419100" algn="ctr" rtl="0">
              <a:spcBef>
                <a:spcPts val="1000"/>
              </a:spcBef>
              <a:spcAft>
                <a:spcPts val="0"/>
              </a:spcAft>
              <a:buClr>
                <a:srgbClr val="4A5C65"/>
              </a:buClr>
              <a:buSzPts val="3000"/>
              <a:buChar char="◦"/>
              <a:defRPr sz="3000" i="1">
                <a:solidFill>
                  <a:srgbClr val="4A5C65"/>
                </a:solidFill>
              </a:defRPr>
            </a:lvl6pPr>
            <a:lvl7pPr marL="3200400" lvl="6" indent="-419100" algn="ctr" rtl="0">
              <a:spcBef>
                <a:spcPts val="1000"/>
              </a:spcBef>
              <a:spcAft>
                <a:spcPts val="0"/>
              </a:spcAft>
              <a:buClr>
                <a:srgbClr val="4A5C65"/>
              </a:buClr>
              <a:buSzPts val="3000"/>
              <a:buChar char="◦"/>
              <a:defRPr sz="3000" i="1">
                <a:solidFill>
                  <a:srgbClr val="4A5C65"/>
                </a:solidFill>
              </a:defRPr>
            </a:lvl7pPr>
            <a:lvl8pPr marL="3657600" lvl="7" indent="-419100" algn="ctr" rtl="0">
              <a:spcBef>
                <a:spcPts val="1000"/>
              </a:spcBef>
              <a:spcAft>
                <a:spcPts val="0"/>
              </a:spcAft>
              <a:buClr>
                <a:srgbClr val="4A5C65"/>
              </a:buClr>
              <a:buSzPts val="3000"/>
              <a:buChar char="◦"/>
              <a:defRPr sz="3000" i="1">
                <a:solidFill>
                  <a:srgbClr val="4A5C65"/>
                </a:solidFill>
              </a:defRPr>
            </a:lvl8pPr>
            <a:lvl9pPr marL="4114800" lvl="8" indent="-419100" algn="ctr">
              <a:spcBef>
                <a:spcPts val="1000"/>
              </a:spcBef>
              <a:spcAft>
                <a:spcPts val="1000"/>
              </a:spcAft>
              <a:buClr>
                <a:srgbClr val="4A5C65"/>
              </a:buClr>
              <a:buSzPts val="3000"/>
              <a:buChar char="◦"/>
              <a:defRPr sz="3000" i="1">
                <a:solidFill>
                  <a:srgbClr val="4A5C65"/>
                </a:solidFill>
              </a:defRPr>
            </a:lvl9pPr>
          </a:lstStyle>
          <a:p>
            <a:endParaRPr/>
          </a:p>
        </p:txBody>
      </p:sp>
      <p:sp>
        <p:nvSpPr>
          <p:cNvPr id="95" name="Google Shape;95;p4"/>
          <p:cNvSpPr txBox="1"/>
          <p:nvPr/>
        </p:nvSpPr>
        <p:spPr>
          <a:xfrm>
            <a:off x="3593400" y="8930"/>
            <a:ext cx="19572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600" b="1">
                <a:solidFill>
                  <a:srgbClr val="FFFFFF"/>
                </a:solidFill>
              </a:rPr>
              <a:t>“</a:t>
            </a:r>
            <a:endParaRPr sz="9600" b="1">
              <a:solidFill>
                <a:srgbClr val="FFFFFF"/>
              </a:solidFill>
            </a:endParaRPr>
          </a:p>
        </p:txBody>
      </p:sp>
      <p:sp>
        <p:nvSpPr>
          <p:cNvPr id="96" name="Google Shape;96;p4"/>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97"/>
        <p:cNvGrpSpPr/>
        <p:nvPr/>
      </p:nvGrpSpPr>
      <p:grpSpPr>
        <a:xfrm>
          <a:off x="0" y="0"/>
          <a:ext cx="0" cy="0"/>
          <a:chOff x="0" y="0"/>
          <a:chExt cx="0" cy="0"/>
        </a:xfrm>
      </p:grpSpPr>
      <p:sp>
        <p:nvSpPr>
          <p:cNvPr id="98" name="Google Shape;98;p5"/>
          <p:cNvSpPr/>
          <p:nvPr/>
        </p:nvSpPr>
        <p:spPr>
          <a:xfrm>
            <a:off x="407150" y="407075"/>
            <a:ext cx="8329800" cy="4329300"/>
          </a:xfrm>
          <a:prstGeom prst="rect">
            <a:avLst/>
          </a:prstGeom>
          <a:solidFill>
            <a:srgbClr val="DEE9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5"/>
          <p:cNvSpPr/>
          <p:nvPr/>
        </p:nvSpPr>
        <p:spPr>
          <a:xfrm>
            <a:off x="-167025" y="559475"/>
            <a:ext cx="2630400" cy="2630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5"/>
          <p:cNvSpPr/>
          <p:nvPr/>
        </p:nvSpPr>
        <p:spPr>
          <a:xfrm>
            <a:off x="1812100" y="271400"/>
            <a:ext cx="1054200" cy="10542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5"/>
          <p:cNvSpPr/>
          <p:nvPr/>
        </p:nvSpPr>
        <p:spPr>
          <a:xfrm>
            <a:off x="1704597" y="-129655"/>
            <a:ext cx="300900" cy="3009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5"/>
          <p:cNvSpPr/>
          <p:nvPr/>
        </p:nvSpPr>
        <p:spPr>
          <a:xfrm>
            <a:off x="228600" y="2887250"/>
            <a:ext cx="605400" cy="605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5"/>
          <p:cNvSpPr/>
          <p:nvPr/>
        </p:nvSpPr>
        <p:spPr>
          <a:xfrm>
            <a:off x="1522903" y="3162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5"/>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5"/>
          <p:cNvSpPr/>
          <p:nvPr/>
        </p:nvSpPr>
        <p:spPr>
          <a:xfrm>
            <a:off x="8507494" y="2981146"/>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5"/>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5"/>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5"/>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5"/>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5"/>
          <p:cNvSpPr/>
          <p:nvPr/>
        </p:nvSpPr>
        <p:spPr>
          <a:xfrm>
            <a:off x="91939" y="288725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5"/>
          <p:cNvSpPr/>
          <p:nvPr/>
        </p:nvSpPr>
        <p:spPr>
          <a:xfrm>
            <a:off x="8726411" y="320006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2" name="Google Shape;112;p5"/>
          <p:cNvGrpSpPr/>
          <p:nvPr/>
        </p:nvGrpSpPr>
        <p:grpSpPr>
          <a:xfrm>
            <a:off x="8142375" y="4477573"/>
            <a:ext cx="508851" cy="478711"/>
            <a:chOff x="5972700" y="2330200"/>
            <a:chExt cx="411625" cy="387275"/>
          </a:xfrm>
        </p:grpSpPr>
        <p:sp>
          <p:nvSpPr>
            <p:cNvPr id="113" name="Google Shape;113;p5"/>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5"/>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5"/>
          <p:cNvGrpSpPr/>
          <p:nvPr/>
        </p:nvGrpSpPr>
        <p:grpSpPr>
          <a:xfrm>
            <a:off x="2139871" y="482540"/>
            <a:ext cx="398658" cy="631920"/>
            <a:chOff x="6718575" y="2318625"/>
            <a:chExt cx="256950" cy="407375"/>
          </a:xfrm>
        </p:grpSpPr>
        <p:sp>
          <p:nvSpPr>
            <p:cNvPr id="116" name="Google Shape;116;p5"/>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5"/>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5"/>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5"/>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5"/>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5"/>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5"/>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5"/>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4" name="Google Shape;124;p5"/>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125" name="Google Shape;125;p5"/>
          <p:cNvSpPr txBox="1">
            <a:spLocks noGrp="1"/>
          </p:cNvSpPr>
          <p:nvPr>
            <p:ph type="body" idx="1"/>
          </p:nvPr>
        </p:nvSpPr>
        <p:spPr>
          <a:xfrm>
            <a:off x="2901875" y="1033400"/>
            <a:ext cx="5292300" cy="32673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a:lvl1pPr>
            <a:lvl2pPr marL="914400" lvl="1" indent="-355600">
              <a:spcBef>
                <a:spcPts val="1000"/>
              </a:spcBef>
              <a:spcAft>
                <a:spcPts val="0"/>
              </a:spcAft>
              <a:buSzPts val="2000"/>
              <a:buChar char="◦"/>
              <a:defRPr/>
            </a:lvl2pPr>
            <a:lvl3pPr marL="1371600" lvl="2" indent="-355600">
              <a:spcBef>
                <a:spcPts val="1000"/>
              </a:spcBef>
              <a:spcAft>
                <a:spcPts val="0"/>
              </a:spcAft>
              <a:buSzPts val="2000"/>
              <a:buChar char="◦"/>
              <a:defRPr/>
            </a:lvl3pPr>
            <a:lvl4pPr marL="1828800" lvl="3" indent="-355600">
              <a:spcBef>
                <a:spcPts val="1000"/>
              </a:spcBef>
              <a:spcAft>
                <a:spcPts val="0"/>
              </a:spcAft>
              <a:buSzPts val="2000"/>
              <a:buChar char="◦"/>
              <a:defRPr/>
            </a:lvl4pPr>
            <a:lvl5pPr marL="2286000" lvl="4" indent="-355600">
              <a:spcBef>
                <a:spcPts val="1000"/>
              </a:spcBef>
              <a:spcAft>
                <a:spcPts val="0"/>
              </a:spcAft>
              <a:buSzPts val="2000"/>
              <a:buChar char="◦"/>
              <a:defRPr/>
            </a:lvl5pPr>
            <a:lvl6pPr marL="2743200" lvl="5" indent="-355600">
              <a:spcBef>
                <a:spcPts val="1000"/>
              </a:spcBef>
              <a:spcAft>
                <a:spcPts val="0"/>
              </a:spcAft>
              <a:buSzPts val="2000"/>
              <a:buChar char="◦"/>
              <a:defRPr/>
            </a:lvl6pPr>
            <a:lvl7pPr marL="3200400" lvl="6" indent="-355600">
              <a:spcBef>
                <a:spcPts val="1000"/>
              </a:spcBef>
              <a:spcAft>
                <a:spcPts val="0"/>
              </a:spcAft>
              <a:buSzPts val="2000"/>
              <a:buChar char="◦"/>
              <a:defRPr/>
            </a:lvl7pPr>
            <a:lvl8pPr marL="3657600" lvl="7" indent="-355600">
              <a:spcBef>
                <a:spcPts val="1000"/>
              </a:spcBef>
              <a:spcAft>
                <a:spcPts val="0"/>
              </a:spcAft>
              <a:buSzPts val="2000"/>
              <a:buChar char="◦"/>
              <a:defRPr/>
            </a:lvl8pPr>
            <a:lvl9pPr marL="4114800" lvl="8" indent="-355600">
              <a:spcBef>
                <a:spcPts val="1000"/>
              </a:spcBef>
              <a:spcAft>
                <a:spcPts val="1000"/>
              </a:spcAft>
              <a:buSzPts val="2000"/>
              <a:buChar char="◦"/>
              <a:defRPr/>
            </a:lvl9pPr>
          </a:lstStyle>
          <a:p>
            <a:endParaRPr/>
          </a:p>
        </p:txBody>
      </p:sp>
      <p:sp>
        <p:nvSpPr>
          <p:cNvPr id="126" name="Google Shape;126;p5"/>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127"/>
        <p:cNvGrpSpPr/>
        <p:nvPr/>
      </p:nvGrpSpPr>
      <p:grpSpPr>
        <a:xfrm>
          <a:off x="0" y="0"/>
          <a:ext cx="0" cy="0"/>
          <a:chOff x="0" y="0"/>
          <a:chExt cx="0" cy="0"/>
        </a:xfrm>
      </p:grpSpPr>
      <p:sp>
        <p:nvSpPr>
          <p:cNvPr id="128" name="Google Shape;128;p6"/>
          <p:cNvSpPr/>
          <p:nvPr/>
        </p:nvSpPr>
        <p:spPr>
          <a:xfrm>
            <a:off x="407150" y="407075"/>
            <a:ext cx="8329800" cy="4329300"/>
          </a:xfrm>
          <a:prstGeom prst="rect">
            <a:avLst/>
          </a:prstGeom>
          <a:solidFill>
            <a:srgbClr val="DEE9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6"/>
          <p:cNvSpPr/>
          <p:nvPr/>
        </p:nvSpPr>
        <p:spPr>
          <a:xfrm>
            <a:off x="-167025" y="559475"/>
            <a:ext cx="2630400" cy="2630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6"/>
          <p:cNvSpPr/>
          <p:nvPr/>
        </p:nvSpPr>
        <p:spPr>
          <a:xfrm>
            <a:off x="1812100" y="271400"/>
            <a:ext cx="1054200" cy="10542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6"/>
          <p:cNvSpPr/>
          <p:nvPr/>
        </p:nvSpPr>
        <p:spPr>
          <a:xfrm>
            <a:off x="1704597" y="-129655"/>
            <a:ext cx="300900" cy="3009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6"/>
          <p:cNvSpPr/>
          <p:nvPr/>
        </p:nvSpPr>
        <p:spPr>
          <a:xfrm>
            <a:off x="228600" y="2887250"/>
            <a:ext cx="605400" cy="605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6"/>
          <p:cNvSpPr/>
          <p:nvPr/>
        </p:nvSpPr>
        <p:spPr>
          <a:xfrm>
            <a:off x="1522903" y="3162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6"/>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6"/>
          <p:cNvSpPr/>
          <p:nvPr/>
        </p:nvSpPr>
        <p:spPr>
          <a:xfrm>
            <a:off x="8507494" y="2981146"/>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6"/>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6"/>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6"/>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6"/>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6"/>
          <p:cNvSpPr/>
          <p:nvPr/>
        </p:nvSpPr>
        <p:spPr>
          <a:xfrm>
            <a:off x="91939" y="288725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6"/>
          <p:cNvSpPr/>
          <p:nvPr/>
        </p:nvSpPr>
        <p:spPr>
          <a:xfrm>
            <a:off x="8726411" y="320006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2" name="Google Shape;142;p6"/>
          <p:cNvGrpSpPr/>
          <p:nvPr/>
        </p:nvGrpSpPr>
        <p:grpSpPr>
          <a:xfrm>
            <a:off x="8142375" y="4477573"/>
            <a:ext cx="508851" cy="478711"/>
            <a:chOff x="5972700" y="2330200"/>
            <a:chExt cx="411625" cy="387275"/>
          </a:xfrm>
        </p:grpSpPr>
        <p:sp>
          <p:nvSpPr>
            <p:cNvPr id="143" name="Google Shape;143;p6"/>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6"/>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5" name="Google Shape;145;p6"/>
          <p:cNvGrpSpPr/>
          <p:nvPr/>
        </p:nvGrpSpPr>
        <p:grpSpPr>
          <a:xfrm>
            <a:off x="2139871" y="482540"/>
            <a:ext cx="398658" cy="631920"/>
            <a:chOff x="6718575" y="2318625"/>
            <a:chExt cx="256950" cy="407375"/>
          </a:xfrm>
        </p:grpSpPr>
        <p:sp>
          <p:nvSpPr>
            <p:cNvPr id="146" name="Google Shape;146;p6"/>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6"/>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6"/>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6"/>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6"/>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6"/>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6"/>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6"/>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4" name="Google Shape;154;p6"/>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155" name="Google Shape;155;p6"/>
          <p:cNvSpPr txBox="1">
            <a:spLocks noGrp="1"/>
          </p:cNvSpPr>
          <p:nvPr>
            <p:ph type="body" idx="1"/>
          </p:nvPr>
        </p:nvSpPr>
        <p:spPr>
          <a:xfrm>
            <a:off x="2830925" y="1200150"/>
            <a:ext cx="2516400" cy="31203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1000"/>
              </a:spcBef>
              <a:spcAft>
                <a:spcPts val="0"/>
              </a:spcAft>
              <a:buSzPts val="1800"/>
              <a:buChar char="◦"/>
              <a:defRPr sz="1800"/>
            </a:lvl2pPr>
            <a:lvl3pPr marL="1371600" lvl="2" indent="-342900">
              <a:spcBef>
                <a:spcPts val="1000"/>
              </a:spcBef>
              <a:spcAft>
                <a:spcPts val="0"/>
              </a:spcAft>
              <a:buSzPts val="1800"/>
              <a:buChar char="◦"/>
              <a:defRPr sz="1800"/>
            </a:lvl3pPr>
            <a:lvl4pPr marL="1828800" lvl="3" indent="-342900">
              <a:spcBef>
                <a:spcPts val="1000"/>
              </a:spcBef>
              <a:spcAft>
                <a:spcPts val="0"/>
              </a:spcAft>
              <a:buSzPts val="1800"/>
              <a:buChar char="◦"/>
              <a:defRPr sz="1800"/>
            </a:lvl4pPr>
            <a:lvl5pPr marL="2286000" lvl="4" indent="-342900">
              <a:spcBef>
                <a:spcPts val="1000"/>
              </a:spcBef>
              <a:spcAft>
                <a:spcPts val="0"/>
              </a:spcAft>
              <a:buSzPts val="1800"/>
              <a:buChar char="◦"/>
              <a:defRPr sz="1800"/>
            </a:lvl5pPr>
            <a:lvl6pPr marL="2743200" lvl="5" indent="-342900">
              <a:spcBef>
                <a:spcPts val="1000"/>
              </a:spcBef>
              <a:spcAft>
                <a:spcPts val="0"/>
              </a:spcAft>
              <a:buSzPts val="1800"/>
              <a:buChar char="◦"/>
              <a:defRPr sz="1800"/>
            </a:lvl6pPr>
            <a:lvl7pPr marL="3200400" lvl="6" indent="-342900">
              <a:spcBef>
                <a:spcPts val="1000"/>
              </a:spcBef>
              <a:spcAft>
                <a:spcPts val="0"/>
              </a:spcAft>
              <a:buSzPts val="1800"/>
              <a:buChar char="◦"/>
              <a:defRPr sz="1800"/>
            </a:lvl7pPr>
            <a:lvl8pPr marL="3657600" lvl="7" indent="-342900">
              <a:spcBef>
                <a:spcPts val="1000"/>
              </a:spcBef>
              <a:spcAft>
                <a:spcPts val="0"/>
              </a:spcAft>
              <a:buSzPts val="1800"/>
              <a:buChar char="◦"/>
              <a:defRPr sz="1800"/>
            </a:lvl8pPr>
            <a:lvl9pPr marL="4114800" lvl="8" indent="-342900">
              <a:spcBef>
                <a:spcPts val="1000"/>
              </a:spcBef>
              <a:spcAft>
                <a:spcPts val="1000"/>
              </a:spcAft>
              <a:buSzPts val="1800"/>
              <a:buChar char="◦"/>
              <a:defRPr sz="1800"/>
            </a:lvl9pPr>
          </a:lstStyle>
          <a:p>
            <a:endParaRPr/>
          </a:p>
        </p:txBody>
      </p:sp>
      <p:sp>
        <p:nvSpPr>
          <p:cNvPr id="156" name="Google Shape;156;p6"/>
          <p:cNvSpPr txBox="1">
            <a:spLocks noGrp="1"/>
          </p:cNvSpPr>
          <p:nvPr>
            <p:ph type="body" idx="2"/>
          </p:nvPr>
        </p:nvSpPr>
        <p:spPr>
          <a:xfrm>
            <a:off x="5651044" y="1200150"/>
            <a:ext cx="2671500" cy="31203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1000"/>
              </a:spcBef>
              <a:spcAft>
                <a:spcPts val="0"/>
              </a:spcAft>
              <a:buSzPts val="1800"/>
              <a:buChar char="◦"/>
              <a:defRPr sz="1800"/>
            </a:lvl2pPr>
            <a:lvl3pPr marL="1371600" lvl="2" indent="-342900">
              <a:spcBef>
                <a:spcPts val="1000"/>
              </a:spcBef>
              <a:spcAft>
                <a:spcPts val="0"/>
              </a:spcAft>
              <a:buSzPts val="1800"/>
              <a:buChar char="◦"/>
              <a:defRPr sz="1800"/>
            </a:lvl3pPr>
            <a:lvl4pPr marL="1828800" lvl="3" indent="-342900">
              <a:spcBef>
                <a:spcPts val="1000"/>
              </a:spcBef>
              <a:spcAft>
                <a:spcPts val="0"/>
              </a:spcAft>
              <a:buSzPts val="1800"/>
              <a:buChar char="◦"/>
              <a:defRPr sz="1800"/>
            </a:lvl4pPr>
            <a:lvl5pPr marL="2286000" lvl="4" indent="-342900">
              <a:spcBef>
                <a:spcPts val="1000"/>
              </a:spcBef>
              <a:spcAft>
                <a:spcPts val="0"/>
              </a:spcAft>
              <a:buSzPts val="1800"/>
              <a:buChar char="◦"/>
              <a:defRPr sz="1800"/>
            </a:lvl5pPr>
            <a:lvl6pPr marL="2743200" lvl="5" indent="-342900">
              <a:spcBef>
                <a:spcPts val="1000"/>
              </a:spcBef>
              <a:spcAft>
                <a:spcPts val="0"/>
              </a:spcAft>
              <a:buSzPts val="1800"/>
              <a:buChar char="◦"/>
              <a:defRPr sz="1800"/>
            </a:lvl6pPr>
            <a:lvl7pPr marL="3200400" lvl="6" indent="-342900">
              <a:spcBef>
                <a:spcPts val="1000"/>
              </a:spcBef>
              <a:spcAft>
                <a:spcPts val="0"/>
              </a:spcAft>
              <a:buSzPts val="1800"/>
              <a:buChar char="◦"/>
              <a:defRPr sz="1800"/>
            </a:lvl7pPr>
            <a:lvl8pPr marL="3657600" lvl="7" indent="-342900">
              <a:spcBef>
                <a:spcPts val="1000"/>
              </a:spcBef>
              <a:spcAft>
                <a:spcPts val="0"/>
              </a:spcAft>
              <a:buSzPts val="1800"/>
              <a:buChar char="◦"/>
              <a:defRPr sz="1800"/>
            </a:lvl8pPr>
            <a:lvl9pPr marL="4114800" lvl="8" indent="-342900">
              <a:spcBef>
                <a:spcPts val="1000"/>
              </a:spcBef>
              <a:spcAft>
                <a:spcPts val="1000"/>
              </a:spcAft>
              <a:buSzPts val="1800"/>
              <a:buChar char="◦"/>
              <a:defRPr sz="1800"/>
            </a:lvl9pPr>
          </a:lstStyle>
          <a:p>
            <a:endParaRPr/>
          </a:p>
        </p:txBody>
      </p:sp>
      <p:sp>
        <p:nvSpPr>
          <p:cNvPr id="157" name="Google Shape;157;p6"/>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158"/>
        <p:cNvGrpSpPr/>
        <p:nvPr/>
      </p:nvGrpSpPr>
      <p:grpSpPr>
        <a:xfrm>
          <a:off x="0" y="0"/>
          <a:ext cx="0" cy="0"/>
          <a:chOff x="0" y="0"/>
          <a:chExt cx="0" cy="0"/>
        </a:xfrm>
      </p:grpSpPr>
      <p:sp>
        <p:nvSpPr>
          <p:cNvPr id="159" name="Google Shape;159;p7"/>
          <p:cNvSpPr/>
          <p:nvPr/>
        </p:nvSpPr>
        <p:spPr>
          <a:xfrm>
            <a:off x="407150" y="407075"/>
            <a:ext cx="8329800" cy="4329300"/>
          </a:xfrm>
          <a:prstGeom prst="rect">
            <a:avLst/>
          </a:prstGeom>
          <a:solidFill>
            <a:srgbClr val="DEE9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7"/>
          <p:cNvSpPr/>
          <p:nvPr/>
        </p:nvSpPr>
        <p:spPr>
          <a:xfrm>
            <a:off x="-167025" y="559475"/>
            <a:ext cx="2630400" cy="2630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7"/>
          <p:cNvSpPr/>
          <p:nvPr/>
        </p:nvSpPr>
        <p:spPr>
          <a:xfrm>
            <a:off x="1812100" y="271400"/>
            <a:ext cx="1054200" cy="10542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7"/>
          <p:cNvSpPr/>
          <p:nvPr/>
        </p:nvSpPr>
        <p:spPr>
          <a:xfrm>
            <a:off x="1704597" y="-129655"/>
            <a:ext cx="300900" cy="3009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7"/>
          <p:cNvSpPr/>
          <p:nvPr/>
        </p:nvSpPr>
        <p:spPr>
          <a:xfrm>
            <a:off x="228600" y="2887250"/>
            <a:ext cx="605400" cy="605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7"/>
          <p:cNvSpPr/>
          <p:nvPr/>
        </p:nvSpPr>
        <p:spPr>
          <a:xfrm>
            <a:off x="1522903" y="3162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7"/>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7"/>
          <p:cNvSpPr/>
          <p:nvPr/>
        </p:nvSpPr>
        <p:spPr>
          <a:xfrm>
            <a:off x="8507494" y="2981146"/>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7"/>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7"/>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7"/>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7"/>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7"/>
          <p:cNvSpPr/>
          <p:nvPr/>
        </p:nvSpPr>
        <p:spPr>
          <a:xfrm>
            <a:off x="91939" y="288725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7"/>
          <p:cNvSpPr/>
          <p:nvPr/>
        </p:nvSpPr>
        <p:spPr>
          <a:xfrm>
            <a:off x="8726411" y="320006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3" name="Google Shape;173;p7"/>
          <p:cNvGrpSpPr/>
          <p:nvPr/>
        </p:nvGrpSpPr>
        <p:grpSpPr>
          <a:xfrm>
            <a:off x="8142375" y="4477573"/>
            <a:ext cx="508851" cy="478711"/>
            <a:chOff x="5972700" y="2330200"/>
            <a:chExt cx="411625" cy="387275"/>
          </a:xfrm>
        </p:grpSpPr>
        <p:sp>
          <p:nvSpPr>
            <p:cNvPr id="174" name="Google Shape;174;p7"/>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7"/>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6" name="Google Shape;176;p7"/>
          <p:cNvGrpSpPr/>
          <p:nvPr/>
        </p:nvGrpSpPr>
        <p:grpSpPr>
          <a:xfrm>
            <a:off x="2139871" y="482540"/>
            <a:ext cx="398658" cy="631920"/>
            <a:chOff x="6718575" y="2318625"/>
            <a:chExt cx="256950" cy="407375"/>
          </a:xfrm>
        </p:grpSpPr>
        <p:sp>
          <p:nvSpPr>
            <p:cNvPr id="177" name="Google Shape;177;p7"/>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7"/>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7"/>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7"/>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7"/>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7"/>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7"/>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7"/>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5" name="Google Shape;185;p7"/>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endParaRPr/>
          </a:p>
        </p:txBody>
      </p:sp>
      <p:sp>
        <p:nvSpPr>
          <p:cNvPr id="186" name="Google Shape;186;p7"/>
          <p:cNvSpPr txBox="1">
            <a:spLocks noGrp="1"/>
          </p:cNvSpPr>
          <p:nvPr>
            <p:ph type="body" idx="1"/>
          </p:nvPr>
        </p:nvSpPr>
        <p:spPr>
          <a:xfrm>
            <a:off x="2683000" y="1428750"/>
            <a:ext cx="1858800" cy="2739300"/>
          </a:xfrm>
          <a:prstGeom prst="rect">
            <a:avLst/>
          </a:prstGeom>
        </p:spPr>
        <p:txBody>
          <a:bodyPr spcFirstLastPara="1" wrap="square" lIns="91425" tIns="91425" rIns="91425" bIns="91425" anchor="t" anchorCtr="0"/>
          <a:lstStyle>
            <a:lvl1pPr marL="457200" lvl="0" indent="-311150" rtl="0">
              <a:spcBef>
                <a:spcPts val="600"/>
              </a:spcBef>
              <a:spcAft>
                <a:spcPts val="0"/>
              </a:spcAft>
              <a:buSzPts val="1300"/>
              <a:buChar char="○"/>
              <a:defRPr sz="1300"/>
            </a:lvl1pPr>
            <a:lvl2pPr marL="914400" lvl="1" indent="-311150" rtl="0">
              <a:spcBef>
                <a:spcPts val="1000"/>
              </a:spcBef>
              <a:spcAft>
                <a:spcPts val="0"/>
              </a:spcAft>
              <a:buSzPts val="1300"/>
              <a:buChar char="◦"/>
              <a:defRPr sz="1300"/>
            </a:lvl2pPr>
            <a:lvl3pPr marL="1371600" lvl="2" indent="-311150" rtl="0">
              <a:spcBef>
                <a:spcPts val="1000"/>
              </a:spcBef>
              <a:spcAft>
                <a:spcPts val="0"/>
              </a:spcAft>
              <a:buSzPts val="1300"/>
              <a:buChar char="◦"/>
              <a:defRPr sz="1300"/>
            </a:lvl3pPr>
            <a:lvl4pPr marL="1828800" lvl="3" indent="-311150" rtl="0">
              <a:spcBef>
                <a:spcPts val="1000"/>
              </a:spcBef>
              <a:spcAft>
                <a:spcPts val="0"/>
              </a:spcAft>
              <a:buSzPts val="1300"/>
              <a:buChar char="◦"/>
              <a:defRPr sz="1300"/>
            </a:lvl4pPr>
            <a:lvl5pPr marL="2286000" lvl="4" indent="-311150" rtl="0">
              <a:spcBef>
                <a:spcPts val="1000"/>
              </a:spcBef>
              <a:spcAft>
                <a:spcPts val="0"/>
              </a:spcAft>
              <a:buSzPts val="1300"/>
              <a:buChar char="◦"/>
              <a:defRPr sz="1300"/>
            </a:lvl5pPr>
            <a:lvl6pPr marL="2743200" lvl="5" indent="-311150" rtl="0">
              <a:spcBef>
                <a:spcPts val="1000"/>
              </a:spcBef>
              <a:spcAft>
                <a:spcPts val="0"/>
              </a:spcAft>
              <a:buSzPts val="1300"/>
              <a:buChar char="◦"/>
              <a:defRPr sz="1300"/>
            </a:lvl6pPr>
            <a:lvl7pPr marL="3200400" lvl="6" indent="-311150" rtl="0">
              <a:spcBef>
                <a:spcPts val="1000"/>
              </a:spcBef>
              <a:spcAft>
                <a:spcPts val="0"/>
              </a:spcAft>
              <a:buSzPts val="1300"/>
              <a:buChar char="◦"/>
              <a:defRPr sz="1300"/>
            </a:lvl7pPr>
            <a:lvl8pPr marL="3657600" lvl="7" indent="-311150" rtl="0">
              <a:spcBef>
                <a:spcPts val="1000"/>
              </a:spcBef>
              <a:spcAft>
                <a:spcPts val="0"/>
              </a:spcAft>
              <a:buSzPts val="1300"/>
              <a:buChar char="◦"/>
              <a:defRPr sz="1300"/>
            </a:lvl8pPr>
            <a:lvl9pPr marL="4114800" lvl="8" indent="-311150" rtl="0">
              <a:spcBef>
                <a:spcPts val="1000"/>
              </a:spcBef>
              <a:spcAft>
                <a:spcPts val="1000"/>
              </a:spcAft>
              <a:buSzPts val="1300"/>
              <a:buChar char="◦"/>
              <a:defRPr sz="1300"/>
            </a:lvl9pPr>
          </a:lstStyle>
          <a:p>
            <a:endParaRPr/>
          </a:p>
        </p:txBody>
      </p:sp>
      <p:sp>
        <p:nvSpPr>
          <p:cNvPr id="187" name="Google Shape;187;p7"/>
          <p:cNvSpPr txBox="1">
            <a:spLocks noGrp="1"/>
          </p:cNvSpPr>
          <p:nvPr>
            <p:ph type="body" idx="2"/>
          </p:nvPr>
        </p:nvSpPr>
        <p:spPr>
          <a:xfrm>
            <a:off x="4637114" y="1428750"/>
            <a:ext cx="1858800" cy="2739300"/>
          </a:xfrm>
          <a:prstGeom prst="rect">
            <a:avLst/>
          </a:prstGeom>
        </p:spPr>
        <p:txBody>
          <a:bodyPr spcFirstLastPara="1" wrap="square" lIns="91425" tIns="91425" rIns="91425" bIns="91425" anchor="t" anchorCtr="0"/>
          <a:lstStyle>
            <a:lvl1pPr marL="457200" lvl="0" indent="-311150" rtl="0">
              <a:spcBef>
                <a:spcPts val="600"/>
              </a:spcBef>
              <a:spcAft>
                <a:spcPts val="0"/>
              </a:spcAft>
              <a:buSzPts val="1300"/>
              <a:buChar char="○"/>
              <a:defRPr sz="1300"/>
            </a:lvl1pPr>
            <a:lvl2pPr marL="914400" lvl="1" indent="-311150" rtl="0">
              <a:spcBef>
                <a:spcPts val="1000"/>
              </a:spcBef>
              <a:spcAft>
                <a:spcPts val="0"/>
              </a:spcAft>
              <a:buSzPts val="1300"/>
              <a:buChar char="◦"/>
              <a:defRPr sz="1300"/>
            </a:lvl2pPr>
            <a:lvl3pPr marL="1371600" lvl="2" indent="-311150" rtl="0">
              <a:spcBef>
                <a:spcPts val="1000"/>
              </a:spcBef>
              <a:spcAft>
                <a:spcPts val="0"/>
              </a:spcAft>
              <a:buSzPts val="1300"/>
              <a:buChar char="◦"/>
              <a:defRPr sz="1300"/>
            </a:lvl3pPr>
            <a:lvl4pPr marL="1828800" lvl="3" indent="-311150" rtl="0">
              <a:spcBef>
                <a:spcPts val="1000"/>
              </a:spcBef>
              <a:spcAft>
                <a:spcPts val="0"/>
              </a:spcAft>
              <a:buSzPts val="1300"/>
              <a:buChar char="◦"/>
              <a:defRPr sz="1300"/>
            </a:lvl4pPr>
            <a:lvl5pPr marL="2286000" lvl="4" indent="-311150" rtl="0">
              <a:spcBef>
                <a:spcPts val="1000"/>
              </a:spcBef>
              <a:spcAft>
                <a:spcPts val="0"/>
              </a:spcAft>
              <a:buSzPts val="1300"/>
              <a:buChar char="◦"/>
              <a:defRPr sz="1300"/>
            </a:lvl5pPr>
            <a:lvl6pPr marL="2743200" lvl="5" indent="-311150" rtl="0">
              <a:spcBef>
                <a:spcPts val="1000"/>
              </a:spcBef>
              <a:spcAft>
                <a:spcPts val="0"/>
              </a:spcAft>
              <a:buSzPts val="1300"/>
              <a:buChar char="◦"/>
              <a:defRPr sz="1300"/>
            </a:lvl6pPr>
            <a:lvl7pPr marL="3200400" lvl="6" indent="-311150" rtl="0">
              <a:spcBef>
                <a:spcPts val="1000"/>
              </a:spcBef>
              <a:spcAft>
                <a:spcPts val="0"/>
              </a:spcAft>
              <a:buSzPts val="1300"/>
              <a:buChar char="◦"/>
              <a:defRPr sz="1300"/>
            </a:lvl7pPr>
            <a:lvl8pPr marL="3657600" lvl="7" indent="-311150" rtl="0">
              <a:spcBef>
                <a:spcPts val="1000"/>
              </a:spcBef>
              <a:spcAft>
                <a:spcPts val="0"/>
              </a:spcAft>
              <a:buSzPts val="1300"/>
              <a:buChar char="◦"/>
              <a:defRPr sz="1300"/>
            </a:lvl8pPr>
            <a:lvl9pPr marL="4114800" lvl="8" indent="-311150" rtl="0">
              <a:spcBef>
                <a:spcPts val="1000"/>
              </a:spcBef>
              <a:spcAft>
                <a:spcPts val="1000"/>
              </a:spcAft>
              <a:buSzPts val="1300"/>
              <a:buChar char="◦"/>
              <a:defRPr sz="1300"/>
            </a:lvl9pPr>
          </a:lstStyle>
          <a:p>
            <a:endParaRPr/>
          </a:p>
        </p:txBody>
      </p:sp>
      <p:sp>
        <p:nvSpPr>
          <p:cNvPr id="188" name="Google Shape;188;p7"/>
          <p:cNvSpPr txBox="1">
            <a:spLocks noGrp="1"/>
          </p:cNvSpPr>
          <p:nvPr>
            <p:ph type="body" idx="3"/>
          </p:nvPr>
        </p:nvSpPr>
        <p:spPr>
          <a:xfrm>
            <a:off x="6591228" y="1428750"/>
            <a:ext cx="1858800" cy="2739300"/>
          </a:xfrm>
          <a:prstGeom prst="rect">
            <a:avLst/>
          </a:prstGeom>
        </p:spPr>
        <p:txBody>
          <a:bodyPr spcFirstLastPara="1" wrap="square" lIns="91425" tIns="91425" rIns="91425" bIns="91425" anchor="t" anchorCtr="0"/>
          <a:lstStyle>
            <a:lvl1pPr marL="457200" lvl="0" indent="-311150" rtl="0">
              <a:spcBef>
                <a:spcPts val="600"/>
              </a:spcBef>
              <a:spcAft>
                <a:spcPts val="0"/>
              </a:spcAft>
              <a:buSzPts val="1300"/>
              <a:buChar char="○"/>
              <a:defRPr sz="1300"/>
            </a:lvl1pPr>
            <a:lvl2pPr marL="914400" lvl="1" indent="-311150" rtl="0">
              <a:spcBef>
                <a:spcPts val="1000"/>
              </a:spcBef>
              <a:spcAft>
                <a:spcPts val="0"/>
              </a:spcAft>
              <a:buSzPts val="1300"/>
              <a:buChar char="◦"/>
              <a:defRPr sz="1300"/>
            </a:lvl2pPr>
            <a:lvl3pPr marL="1371600" lvl="2" indent="-311150" rtl="0">
              <a:spcBef>
                <a:spcPts val="1000"/>
              </a:spcBef>
              <a:spcAft>
                <a:spcPts val="0"/>
              </a:spcAft>
              <a:buSzPts val="1300"/>
              <a:buChar char="◦"/>
              <a:defRPr sz="1300"/>
            </a:lvl3pPr>
            <a:lvl4pPr marL="1828800" lvl="3" indent="-311150" rtl="0">
              <a:spcBef>
                <a:spcPts val="1000"/>
              </a:spcBef>
              <a:spcAft>
                <a:spcPts val="0"/>
              </a:spcAft>
              <a:buSzPts val="1300"/>
              <a:buChar char="◦"/>
              <a:defRPr sz="1300"/>
            </a:lvl4pPr>
            <a:lvl5pPr marL="2286000" lvl="4" indent="-311150" rtl="0">
              <a:spcBef>
                <a:spcPts val="1000"/>
              </a:spcBef>
              <a:spcAft>
                <a:spcPts val="0"/>
              </a:spcAft>
              <a:buSzPts val="1300"/>
              <a:buChar char="◦"/>
              <a:defRPr sz="1300"/>
            </a:lvl5pPr>
            <a:lvl6pPr marL="2743200" lvl="5" indent="-311150" rtl="0">
              <a:spcBef>
                <a:spcPts val="1000"/>
              </a:spcBef>
              <a:spcAft>
                <a:spcPts val="0"/>
              </a:spcAft>
              <a:buSzPts val="1300"/>
              <a:buChar char="◦"/>
              <a:defRPr sz="1300"/>
            </a:lvl6pPr>
            <a:lvl7pPr marL="3200400" lvl="6" indent="-311150" rtl="0">
              <a:spcBef>
                <a:spcPts val="1000"/>
              </a:spcBef>
              <a:spcAft>
                <a:spcPts val="0"/>
              </a:spcAft>
              <a:buSzPts val="1300"/>
              <a:buChar char="◦"/>
              <a:defRPr sz="1300"/>
            </a:lvl7pPr>
            <a:lvl8pPr marL="3657600" lvl="7" indent="-311150" rtl="0">
              <a:spcBef>
                <a:spcPts val="1000"/>
              </a:spcBef>
              <a:spcAft>
                <a:spcPts val="0"/>
              </a:spcAft>
              <a:buSzPts val="1300"/>
              <a:buChar char="◦"/>
              <a:defRPr sz="1300"/>
            </a:lvl8pPr>
            <a:lvl9pPr marL="4114800" lvl="8" indent="-311150" rtl="0">
              <a:spcBef>
                <a:spcPts val="1000"/>
              </a:spcBef>
              <a:spcAft>
                <a:spcPts val="1000"/>
              </a:spcAft>
              <a:buSzPts val="1300"/>
              <a:buChar char="◦"/>
              <a:defRPr sz="1300"/>
            </a:lvl9pPr>
          </a:lstStyle>
          <a:p>
            <a:endParaRPr/>
          </a:p>
        </p:txBody>
      </p:sp>
      <p:sp>
        <p:nvSpPr>
          <p:cNvPr id="189" name="Google Shape;189;p7"/>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90"/>
        <p:cNvGrpSpPr/>
        <p:nvPr/>
      </p:nvGrpSpPr>
      <p:grpSpPr>
        <a:xfrm>
          <a:off x="0" y="0"/>
          <a:ext cx="0" cy="0"/>
          <a:chOff x="0" y="0"/>
          <a:chExt cx="0" cy="0"/>
        </a:xfrm>
      </p:grpSpPr>
      <p:sp>
        <p:nvSpPr>
          <p:cNvPr id="191" name="Google Shape;191;p8"/>
          <p:cNvSpPr/>
          <p:nvPr/>
        </p:nvSpPr>
        <p:spPr>
          <a:xfrm>
            <a:off x="407150" y="407075"/>
            <a:ext cx="8329800" cy="4329300"/>
          </a:xfrm>
          <a:prstGeom prst="rect">
            <a:avLst/>
          </a:prstGeom>
          <a:solidFill>
            <a:srgbClr val="DEE9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8"/>
          <p:cNvSpPr/>
          <p:nvPr/>
        </p:nvSpPr>
        <p:spPr>
          <a:xfrm>
            <a:off x="-167025" y="559475"/>
            <a:ext cx="2630400" cy="2630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8"/>
          <p:cNvSpPr/>
          <p:nvPr/>
        </p:nvSpPr>
        <p:spPr>
          <a:xfrm>
            <a:off x="1812100" y="271400"/>
            <a:ext cx="1054200" cy="10542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8"/>
          <p:cNvSpPr/>
          <p:nvPr/>
        </p:nvSpPr>
        <p:spPr>
          <a:xfrm>
            <a:off x="1704597" y="-129655"/>
            <a:ext cx="300900" cy="3009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8"/>
          <p:cNvSpPr/>
          <p:nvPr/>
        </p:nvSpPr>
        <p:spPr>
          <a:xfrm>
            <a:off x="228600" y="2887250"/>
            <a:ext cx="605400" cy="605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8"/>
          <p:cNvSpPr/>
          <p:nvPr/>
        </p:nvSpPr>
        <p:spPr>
          <a:xfrm>
            <a:off x="1522903" y="3162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8"/>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8"/>
          <p:cNvSpPr/>
          <p:nvPr/>
        </p:nvSpPr>
        <p:spPr>
          <a:xfrm>
            <a:off x="8507494" y="2981146"/>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8"/>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8"/>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8"/>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8"/>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8"/>
          <p:cNvSpPr/>
          <p:nvPr/>
        </p:nvSpPr>
        <p:spPr>
          <a:xfrm>
            <a:off x="91939" y="288725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8"/>
          <p:cNvSpPr/>
          <p:nvPr/>
        </p:nvSpPr>
        <p:spPr>
          <a:xfrm>
            <a:off x="8726411" y="320006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5" name="Google Shape;205;p8"/>
          <p:cNvGrpSpPr/>
          <p:nvPr/>
        </p:nvGrpSpPr>
        <p:grpSpPr>
          <a:xfrm>
            <a:off x="8142375" y="4477573"/>
            <a:ext cx="508851" cy="478711"/>
            <a:chOff x="5972700" y="2330200"/>
            <a:chExt cx="411625" cy="387275"/>
          </a:xfrm>
        </p:grpSpPr>
        <p:sp>
          <p:nvSpPr>
            <p:cNvPr id="206" name="Google Shape;206;p8"/>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8"/>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8"/>
          <p:cNvGrpSpPr/>
          <p:nvPr/>
        </p:nvGrpSpPr>
        <p:grpSpPr>
          <a:xfrm>
            <a:off x="2139871" y="482540"/>
            <a:ext cx="398658" cy="631920"/>
            <a:chOff x="6718575" y="2318625"/>
            <a:chExt cx="256950" cy="407375"/>
          </a:xfrm>
        </p:grpSpPr>
        <p:sp>
          <p:nvSpPr>
            <p:cNvPr id="209" name="Google Shape;209;p8"/>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8"/>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8"/>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8"/>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8"/>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8"/>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8"/>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8"/>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7" name="Google Shape;217;p8"/>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218" name="Google Shape;218;p8"/>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19"/>
        <p:cNvGrpSpPr/>
        <p:nvPr/>
      </p:nvGrpSpPr>
      <p:grpSpPr>
        <a:xfrm>
          <a:off x="0" y="0"/>
          <a:ext cx="0" cy="0"/>
          <a:chOff x="0" y="0"/>
          <a:chExt cx="0" cy="0"/>
        </a:xfrm>
      </p:grpSpPr>
      <p:sp>
        <p:nvSpPr>
          <p:cNvPr id="220" name="Google Shape;220;p9"/>
          <p:cNvSpPr/>
          <p:nvPr/>
        </p:nvSpPr>
        <p:spPr>
          <a:xfrm>
            <a:off x="407150" y="407075"/>
            <a:ext cx="8329800" cy="4329300"/>
          </a:xfrm>
          <a:prstGeom prst="rect">
            <a:avLst/>
          </a:prstGeom>
          <a:solidFill>
            <a:srgbClr val="DEE9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9"/>
          <p:cNvSpPr/>
          <p:nvPr/>
        </p:nvSpPr>
        <p:spPr>
          <a:xfrm>
            <a:off x="794200" y="78224"/>
            <a:ext cx="141600" cy="1416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9"/>
          <p:cNvSpPr/>
          <p:nvPr/>
        </p:nvSpPr>
        <p:spPr>
          <a:xfrm>
            <a:off x="-140400" y="150205"/>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9"/>
          <p:cNvSpPr/>
          <p:nvPr/>
        </p:nvSpPr>
        <p:spPr>
          <a:xfrm>
            <a:off x="8079301" y="377626"/>
            <a:ext cx="879300" cy="8793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9"/>
          <p:cNvSpPr/>
          <p:nvPr/>
        </p:nvSpPr>
        <p:spPr>
          <a:xfrm>
            <a:off x="696550" y="917625"/>
            <a:ext cx="336900" cy="3369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9"/>
          <p:cNvSpPr/>
          <p:nvPr/>
        </p:nvSpPr>
        <p:spPr>
          <a:xfrm>
            <a:off x="8924303" y="119381"/>
            <a:ext cx="292800" cy="2928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9"/>
          <p:cNvSpPr/>
          <p:nvPr/>
        </p:nvSpPr>
        <p:spPr>
          <a:xfrm>
            <a:off x="7724347" y="767108"/>
            <a:ext cx="213000" cy="2130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9"/>
          <p:cNvSpPr/>
          <p:nvPr/>
        </p:nvSpPr>
        <p:spPr>
          <a:xfrm>
            <a:off x="8923937" y="451941"/>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9"/>
          <p:cNvSpPr/>
          <p:nvPr/>
        </p:nvSpPr>
        <p:spPr>
          <a:xfrm>
            <a:off x="528659" y="-124724"/>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9"/>
          <p:cNvSpPr/>
          <p:nvPr/>
        </p:nvSpPr>
        <p:spPr>
          <a:xfrm>
            <a:off x="8327788" y="626113"/>
            <a:ext cx="382244" cy="382244"/>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0" name="Google Shape;230;p9"/>
          <p:cNvGrpSpPr/>
          <p:nvPr/>
        </p:nvGrpSpPr>
        <p:grpSpPr>
          <a:xfrm>
            <a:off x="154025" y="438904"/>
            <a:ext cx="508851" cy="478711"/>
            <a:chOff x="5972700" y="2330200"/>
            <a:chExt cx="411625" cy="387275"/>
          </a:xfrm>
        </p:grpSpPr>
        <p:sp>
          <p:nvSpPr>
            <p:cNvPr id="231" name="Google Shape;231;p9"/>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9"/>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3" name="Google Shape;233;p9"/>
          <p:cNvSpPr txBox="1">
            <a:spLocks noGrp="1"/>
          </p:cNvSpPr>
          <p:nvPr>
            <p:ph type="body" idx="1"/>
          </p:nvPr>
        </p:nvSpPr>
        <p:spPr>
          <a:xfrm>
            <a:off x="457200" y="4177709"/>
            <a:ext cx="8229600" cy="519600"/>
          </a:xfrm>
          <a:prstGeom prst="rect">
            <a:avLst/>
          </a:prstGeom>
        </p:spPr>
        <p:txBody>
          <a:bodyPr spcFirstLastPara="1" wrap="square" lIns="91425" tIns="91425" rIns="91425" bIns="91425" anchor="t" anchorCtr="0"/>
          <a:lstStyle>
            <a:lvl1pPr marL="457200" lvl="0" indent="-228600" algn="ctr">
              <a:spcBef>
                <a:spcPts val="360"/>
              </a:spcBef>
              <a:spcAft>
                <a:spcPts val="1000"/>
              </a:spcAft>
              <a:buSzPts val="1400"/>
              <a:buNone/>
              <a:defRPr sz="1400"/>
            </a:lvl1pPr>
          </a:lstStyle>
          <a:p>
            <a:endParaRPr/>
          </a:p>
        </p:txBody>
      </p:sp>
      <p:sp>
        <p:nvSpPr>
          <p:cNvPr id="234" name="Google Shape;234;p9"/>
          <p:cNvSpPr/>
          <p:nvPr/>
        </p:nvSpPr>
        <p:spPr>
          <a:xfrm>
            <a:off x="7720375" y="103875"/>
            <a:ext cx="626400" cy="6264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5" name="Google Shape;235;p9"/>
          <p:cNvGrpSpPr/>
          <p:nvPr/>
        </p:nvGrpSpPr>
        <p:grpSpPr>
          <a:xfrm>
            <a:off x="7915421" y="229147"/>
            <a:ext cx="236882" cy="375437"/>
            <a:chOff x="6718575" y="2318625"/>
            <a:chExt cx="256950" cy="407375"/>
          </a:xfrm>
        </p:grpSpPr>
        <p:sp>
          <p:nvSpPr>
            <p:cNvPr id="236" name="Google Shape;236;p9"/>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9"/>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9"/>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9"/>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9"/>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9"/>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9"/>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9"/>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4" name="Google Shape;244;p9"/>
          <p:cNvSpPr txBox="1">
            <a:spLocks noGrp="1"/>
          </p:cNvSpPr>
          <p:nvPr>
            <p:ph type="sldNum" idx="12"/>
          </p:nvPr>
        </p:nvSpPr>
        <p:spPr>
          <a:xfrm>
            <a:off x="8117984" y="430368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45"/>
        <p:cNvGrpSpPr/>
        <p:nvPr/>
      </p:nvGrpSpPr>
      <p:grpSpPr>
        <a:xfrm>
          <a:off x="0" y="0"/>
          <a:ext cx="0" cy="0"/>
          <a:chOff x="0" y="0"/>
          <a:chExt cx="0" cy="0"/>
        </a:xfrm>
      </p:grpSpPr>
      <p:sp>
        <p:nvSpPr>
          <p:cNvPr id="246" name="Google Shape;246;p10"/>
          <p:cNvSpPr/>
          <p:nvPr/>
        </p:nvSpPr>
        <p:spPr>
          <a:xfrm>
            <a:off x="407150" y="407075"/>
            <a:ext cx="8329800" cy="4329300"/>
          </a:xfrm>
          <a:prstGeom prst="rect">
            <a:avLst/>
          </a:prstGeom>
          <a:solidFill>
            <a:srgbClr val="DEE9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0"/>
          <p:cNvSpPr/>
          <p:nvPr/>
        </p:nvSpPr>
        <p:spPr>
          <a:xfrm>
            <a:off x="-117275" y="847257"/>
            <a:ext cx="605400" cy="605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0"/>
          <p:cNvSpPr/>
          <p:nvPr/>
        </p:nvSpPr>
        <p:spPr>
          <a:xfrm>
            <a:off x="217850" y="171250"/>
            <a:ext cx="1054200" cy="10542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0"/>
          <p:cNvSpPr/>
          <p:nvPr/>
        </p:nvSpPr>
        <p:spPr>
          <a:xfrm>
            <a:off x="1156976" y="-137274"/>
            <a:ext cx="398700" cy="3987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0"/>
          <p:cNvSpPr/>
          <p:nvPr/>
        </p:nvSpPr>
        <p:spPr>
          <a:xfrm>
            <a:off x="1397225" y="337514"/>
            <a:ext cx="136800" cy="1368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0"/>
          <p:cNvSpPr/>
          <p:nvPr/>
        </p:nvSpPr>
        <p:spPr>
          <a:xfrm>
            <a:off x="488128" y="13344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0"/>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0"/>
          <p:cNvSpPr/>
          <p:nvPr/>
        </p:nvSpPr>
        <p:spPr>
          <a:xfrm>
            <a:off x="8507494" y="2981146"/>
            <a:ext cx="774600" cy="7746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10"/>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10"/>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0"/>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0"/>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0"/>
          <p:cNvSpPr/>
          <p:nvPr/>
        </p:nvSpPr>
        <p:spPr>
          <a:xfrm>
            <a:off x="258289" y="157710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0"/>
          <p:cNvSpPr/>
          <p:nvPr/>
        </p:nvSpPr>
        <p:spPr>
          <a:xfrm>
            <a:off x="8726411" y="320006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0" name="Google Shape;260;p10"/>
          <p:cNvGrpSpPr/>
          <p:nvPr/>
        </p:nvGrpSpPr>
        <p:grpSpPr>
          <a:xfrm>
            <a:off x="8142375" y="4477573"/>
            <a:ext cx="508851" cy="478711"/>
            <a:chOff x="5972700" y="2330200"/>
            <a:chExt cx="411625" cy="387275"/>
          </a:xfrm>
        </p:grpSpPr>
        <p:sp>
          <p:nvSpPr>
            <p:cNvPr id="261" name="Google Shape;261;p10"/>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0"/>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0"/>
          <p:cNvGrpSpPr/>
          <p:nvPr/>
        </p:nvGrpSpPr>
        <p:grpSpPr>
          <a:xfrm>
            <a:off x="545621" y="382390"/>
            <a:ext cx="398658" cy="631920"/>
            <a:chOff x="6718575" y="2318625"/>
            <a:chExt cx="256950" cy="407375"/>
          </a:xfrm>
        </p:grpSpPr>
        <p:sp>
          <p:nvSpPr>
            <p:cNvPr id="264" name="Google Shape;264;p10"/>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0"/>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0"/>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0"/>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0"/>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0"/>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10"/>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10"/>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2" name="Google Shape;272;p10"/>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2901875" y="1033400"/>
            <a:ext cx="5292300" cy="3267300"/>
          </a:xfrm>
          <a:prstGeom prst="rect">
            <a:avLst/>
          </a:prstGeom>
          <a:noFill/>
          <a:ln>
            <a:noFill/>
          </a:ln>
        </p:spPr>
        <p:txBody>
          <a:bodyPr spcFirstLastPara="1" wrap="square" lIns="91425" tIns="91425" rIns="91425" bIns="91425" anchor="t" anchorCtr="0"/>
          <a:lstStyle>
            <a:lvl1pPr marL="457200" lvl="0" indent="-355600">
              <a:spcBef>
                <a:spcPts val="6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1pPr>
            <a:lvl2pPr marL="914400" lvl="1" indent="-3556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2pPr>
            <a:lvl3pPr marL="1371600" lvl="2" indent="-3556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3pPr>
            <a:lvl4pPr marL="1828800" lvl="3" indent="-3556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4pPr>
            <a:lvl5pPr marL="2286000" lvl="4" indent="-3556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5pPr>
            <a:lvl6pPr marL="2743200" lvl="5" indent="-3556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6pPr>
            <a:lvl7pPr marL="3200400" lvl="6" indent="-3556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7pPr>
            <a:lvl8pPr marL="3657600" lvl="7" indent="-3556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8pPr>
            <a:lvl9pPr marL="4114800" lvl="8" indent="-355600">
              <a:spcBef>
                <a:spcPts val="1000"/>
              </a:spcBef>
              <a:spcAft>
                <a:spcPts val="1000"/>
              </a:spcAft>
              <a:buClr>
                <a:srgbClr val="A6BCC9"/>
              </a:buClr>
              <a:buSzPts val="2000"/>
              <a:buFont typeface="Lato Light"/>
              <a:buChar char="◦"/>
              <a:defRPr sz="2000">
                <a:solidFill>
                  <a:srgbClr val="4A5C65"/>
                </a:solidFill>
                <a:latin typeface="Lato Light"/>
                <a:ea typeface="Lato Light"/>
                <a:cs typeface="Lato Light"/>
                <a:sym typeface="Lato Light"/>
              </a:defRPr>
            </a:lvl9pPr>
          </a:lstStyle>
          <a:p>
            <a:endParaRPr/>
          </a:p>
        </p:txBody>
      </p:sp>
      <p:sp>
        <p:nvSpPr>
          <p:cNvPr id="7" name="Google Shape;7;p1"/>
          <p:cNvSpPr txBox="1">
            <a:spLocks noGrp="1"/>
          </p:cNvSpPr>
          <p:nvPr>
            <p:ph type="title"/>
          </p:nvPr>
        </p:nvSpPr>
        <p:spPr>
          <a:xfrm>
            <a:off x="144075" y="559475"/>
            <a:ext cx="2142000" cy="2630400"/>
          </a:xfrm>
          <a:prstGeom prst="rect">
            <a:avLst/>
          </a:prstGeom>
          <a:noFill/>
          <a:ln>
            <a:noFill/>
          </a:ln>
        </p:spPr>
        <p:txBody>
          <a:bodyPr spcFirstLastPara="1" wrap="square" lIns="91425" tIns="91425" rIns="91425" bIns="91425" anchor="ctr" anchorCtr="0"/>
          <a:lstStyle>
            <a:lvl1pPr lvl="0">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1pPr>
            <a:lvl2pPr lvl="1">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2pPr>
            <a:lvl3pPr lvl="2">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3pPr>
            <a:lvl4pPr lvl="3">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4pPr>
            <a:lvl5pPr lvl="4">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5pPr>
            <a:lvl6pPr lvl="5">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6pPr>
            <a:lvl7pPr lvl="6">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7pPr>
            <a:lvl8pPr lvl="7">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8pPr>
            <a:lvl9pPr lvl="8">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9pPr>
          </a:lstStyle>
          <a:p>
            <a:endParaRPr/>
          </a:p>
        </p:txBody>
      </p:sp>
      <p:sp>
        <p:nvSpPr>
          <p:cNvPr id="8" name="Google Shape;8;p1"/>
          <p:cNvSpPr txBox="1">
            <a:spLocks noGrp="1"/>
          </p:cNvSpPr>
          <p:nvPr>
            <p:ph type="sldNum" idx="12"/>
          </p:nvPr>
        </p:nvSpPr>
        <p:spPr>
          <a:xfrm>
            <a:off x="8117984" y="418063"/>
            <a:ext cx="548700" cy="393600"/>
          </a:xfrm>
          <a:prstGeom prst="rect">
            <a:avLst/>
          </a:prstGeom>
          <a:noFill/>
          <a:ln>
            <a:noFill/>
          </a:ln>
        </p:spPr>
        <p:txBody>
          <a:bodyPr spcFirstLastPara="1" wrap="square" lIns="91425" tIns="91425" rIns="91425" bIns="91425" anchor="ctr" anchorCtr="0">
            <a:noAutofit/>
          </a:bodyPr>
          <a:lstStyle>
            <a:lvl1pPr lvl="0" algn="r">
              <a:buNone/>
              <a:defRPr sz="1200">
                <a:solidFill>
                  <a:srgbClr val="A6BCC9"/>
                </a:solidFill>
                <a:latin typeface="Lato Light"/>
                <a:ea typeface="Lato Light"/>
                <a:cs typeface="Lato Light"/>
                <a:sym typeface="Lato Light"/>
              </a:defRPr>
            </a:lvl1pPr>
            <a:lvl2pPr lvl="1" algn="r">
              <a:buNone/>
              <a:defRPr sz="1200">
                <a:solidFill>
                  <a:srgbClr val="A6BCC9"/>
                </a:solidFill>
                <a:latin typeface="Lato Light"/>
                <a:ea typeface="Lato Light"/>
                <a:cs typeface="Lato Light"/>
                <a:sym typeface="Lato Light"/>
              </a:defRPr>
            </a:lvl2pPr>
            <a:lvl3pPr lvl="2" algn="r">
              <a:buNone/>
              <a:defRPr sz="1200">
                <a:solidFill>
                  <a:srgbClr val="A6BCC9"/>
                </a:solidFill>
                <a:latin typeface="Lato Light"/>
                <a:ea typeface="Lato Light"/>
                <a:cs typeface="Lato Light"/>
                <a:sym typeface="Lato Light"/>
              </a:defRPr>
            </a:lvl3pPr>
            <a:lvl4pPr lvl="3" algn="r">
              <a:buNone/>
              <a:defRPr sz="1200">
                <a:solidFill>
                  <a:srgbClr val="A6BCC9"/>
                </a:solidFill>
                <a:latin typeface="Lato Light"/>
                <a:ea typeface="Lato Light"/>
                <a:cs typeface="Lato Light"/>
                <a:sym typeface="Lato Light"/>
              </a:defRPr>
            </a:lvl4pPr>
            <a:lvl5pPr lvl="4" algn="r">
              <a:buNone/>
              <a:defRPr sz="1200">
                <a:solidFill>
                  <a:srgbClr val="A6BCC9"/>
                </a:solidFill>
                <a:latin typeface="Lato Light"/>
                <a:ea typeface="Lato Light"/>
                <a:cs typeface="Lato Light"/>
                <a:sym typeface="Lato Light"/>
              </a:defRPr>
            </a:lvl5pPr>
            <a:lvl6pPr lvl="5" algn="r">
              <a:buNone/>
              <a:defRPr sz="1200">
                <a:solidFill>
                  <a:srgbClr val="A6BCC9"/>
                </a:solidFill>
                <a:latin typeface="Lato Light"/>
                <a:ea typeface="Lato Light"/>
                <a:cs typeface="Lato Light"/>
                <a:sym typeface="Lato Light"/>
              </a:defRPr>
            </a:lvl6pPr>
            <a:lvl7pPr lvl="6" algn="r">
              <a:buNone/>
              <a:defRPr sz="1200">
                <a:solidFill>
                  <a:srgbClr val="A6BCC9"/>
                </a:solidFill>
                <a:latin typeface="Lato Light"/>
                <a:ea typeface="Lato Light"/>
                <a:cs typeface="Lato Light"/>
                <a:sym typeface="Lato Light"/>
              </a:defRPr>
            </a:lvl7pPr>
            <a:lvl8pPr lvl="7" algn="r">
              <a:buNone/>
              <a:defRPr sz="1200">
                <a:solidFill>
                  <a:srgbClr val="A6BCC9"/>
                </a:solidFill>
                <a:latin typeface="Lato Light"/>
                <a:ea typeface="Lato Light"/>
                <a:cs typeface="Lato Light"/>
                <a:sym typeface="Lato Light"/>
              </a:defRPr>
            </a:lvl8pPr>
            <a:lvl9pPr lvl="8" algn="r">
              <a:buNone/>
              <a:defRPr sz="1200">
                <a:solidFill>
                  <a:srgbClr val="A6BCC9"/>
                </a:solidFill>
                <a:latin typeface="Lato Light"/>
                <a:ea typeface="Lato Light"/>
                <a:cs typeface="Lato Light"/>
                <a:sym typeface="Lato Light"/>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15"/>
          <p:cNvSpPr txBox="1">
            <a:spLocks noGrp="1"/>
          </p:cNvSpPr>
          <p:nvPr>
            <p:ph type="ctrTitle"/>
          </p:nvPr>
        </p:nvSpPr>
        <p:spPr>
          <a:xfrm>
            <a:off x="2886100" y="686525"/>
            <a:ext cx="3371700" cy="3174600"/>
          </a:xfrm>
          <a:prstGeom prst="rect">
            <a:avLst/>
          </a:prstGeom>
          <a:noFill/>
        </p:spPr>
        <p:txBody>
          <a:bodyPr spcFirstLastPara="1" wrap="square" lIns="91425" tIns="91425" rIns="91425" bIns="91425" anchor="b" anchorCtr="0">
            <a:noAutofit/>
          </a:bodyPr>
          <a:lstStyle/>
          <a:p>
            <a:pPr marL="0" lvl="0" indent="0" algn="ctr" rtl="0">
              <a:spcBef>
                <a:spcPts val="0"/>
              </a:spcBef>
              <a:spcAft>
                <a:spcPts val="0"/>
              </a:spcAft>
              <a:buNone/>
            </a:pPr>
            <a:endParaRPr sz="2400">
              <a:solidFill>
                <a:srgbClr val="4A5C65"/>
              </a:solidFill>
            </a:endParaRPr>
          </a:p>
          <a:p>
            <a:pPr marL="0" lvl="0" indent="0" algn="ctr" rtl="0">
              <a:spcBef>
                <a:spcPts val="0"/>
              </a:spcBef>
              <a:spcAft>
                <a:spcPts val="0"/>
              </a:spcAft>
              <a:buNone/>
            </a:pPr>
            <a:endParaRPr sz="2400">
              <a:solidFill>
                <a:srgbClr val="4A5C65"/>
              </a:solidFill>
            </a:endParaRPr>
          </a:p>
          <a:p>
            <a:pPr marL="0" lvl="0" indent="0" algn="ctr" rtl="0">
              <a:spcBef>
                <a:spcPts val="0"/>
              </a:spcBef>
              <a:spcAft>
                <a:spcPts val="0"/>
              </a:spcAft>
              <a:buNone/>
            </a:pPr>
            <a:endParaRPr sz="2400">
              <a:solidFill>
                <a:srgbClr val="4A5C65"/>
              </a:solidFill>
            </a:endParaRPr>
          </a:p>
          <a:p>
            <a:pPr marL="0" lvl="0" indent="0" algn="ctr" rtl="0">
              <a:spcBef>
                <a:spcPts val="0"/>
              </a:spcBef>
              <a:spcAft>
                <a:spcPts val="0"/>
              </a:spcAft>
              <a:buNone/>
            </a:pPr>
            <a:endParaRPr sz="2400">
              <a:solidFill>
                <a:srgbClr val="4A5C65"/>
              </a:solidFill>
            </a:endParaRPr>
          </a:p>
          <a:p>
            <a:pPr marL="0" lvl="0" indent="0" algn="ctr" rtl="0">
              <a:spcBef>
                <a:spcPts val="0"/>
              </a:spcBef>
              <a:spcAft>
                <a:spcPts val="0"/>
              </a:spcAft>
              <a:buNone/>
            </a:pPr>
            <a:endParaRPr sz="2400">
              <a:solidFill>
                <a:srgbClr val="4A5C65"/>
              </a:solidFill>
            </a:endParaRPr>
          </a:p>
          <a:p>
            <a:pPr marL="0" lvl="0" indent="0" algn="ctr" rtl="0">
              <a:spcBef>
                <a:spcPts val="0"/>
              </a:spcBef>
              <a:spcAft>
                <a:spcPts val="0"/>
              </a:spcAft>
              <a:buNone/>
            </a:pPr>
            <a:endParaRPr sz="2400">
              <a:solidFill>
                <a:srgbClr val="4A5C65"/>
              </a:solidFill>
            </a:endParaRPr>
          </a:p>
          <a:p>
            <a:pPr marL="0" lvl="0" indent="0" algn="ctr" rtl="0">
              <a:spcBef>
                <a:spcPts val="0"/>
              </a:spcBef>
              <a:spcAft>
                <a:spcPts val="0"/>
              </a:spcAft>
              <a:buNone/>
            </a:pPr>
            <a:endParaRPr sz="2400">
              <a:solidFill>
                <a:srgbClr val="4A5C65"/>
              </a:solidFill>
            </a:endParaRPr>
          </a:p>
          <a:p>
            <a:pPr marL="0" lvl="0" indent="0" algn="ctr" rtl="0">
              <a:spcBef>
                <a:spcPts val="0"/>
              </a:spcBef>
              <a:spcAft>
                <a:spcPts val="0"/>
              </a:spcAft>
              <a:buNone/>
            </a:pPr>
            <a:endParaRPr sz="2400">
              <a:solidFill>
                <a:srgbClr val="4A5C65"/>
              </a:solidFill>
            </a:endParaRPr>
          </a:p>
          <a:p>
            <a:pPr marL="0" lvl="0" indent="0" algn="ctr" rtl="0">
              <a:spcBef>
                <a:spcPts val="0"/>
              </a:spcBef>
              <a:spcAft>
                <a:spcPts val="0"/>
              </a:spcAft>
              <a:buNone/>
            </a:pPr>
            <a:endParaRPr sz="2400">
              <a:solidFill>
                <a:srgbClr val="4A5C65"/>
              </a:solidFill>
            </a:endParaRPr>
          </a:p>
          <a:p>
            <a:pPr marL="0" lvl="0" indent="0" algn="ctr" rtl="0">
              <a:spcBef>
                <a:spcPts val="0"/>
              </a:spcBef>
              <a:spcAft>
                <a:spcPts val="0"/>
              </a:spcAft>
              <a:buNone/>
            </a:pPr>
            <a:endParaRPr sz="2400">
              <a:solidFill>
                <a:srgbClr val="4A5C65"/>
              </a:solidFill>
            </a:endParaRPr>
          </a:p>
          <a:p>
            <a:pPr marL="0" lvl="0" indent="0" algn="ctr" rtl="0">
              <a:spcBef>
                <a:spcPts val="0"/>
              </a:spcBef>
              <a:spcAft>
                <a:spcPts val="0"/>
              </a:spcAft>
              <a:buNone/>
            </a:pPr>
            <a:endParaRPr sz="2400">
              <a:solidFill>
                <a:srgbClr val="4A5C65"/>
              </a:solidFill>
            </a:endParaRPr>
          </a:p>
          <a:p>
            <a:pPr marL="0" lvl="0" indent="0" algn="ctr" rtl="0">
              <a:spcBef>
                <a:spcPts val="0"/>
              </a:spcBef>
              <a:spcAft>
                <a:spcPts val="0"/>
              </a:spcAft>
              <a:buNone/>
            </a:pPr>
            <a:endParaRPr sz="2400">
              <a:solidFill>
                <a:srgbClr val="4A5C65"/>
              </a:solidFill>
            </a:endParaRPr>
          </a:p>
          <a:p>
            <a:pPr marL="0" lvl="0" indent="0" algn="ctr" rtl="0">
              <a:spcBef>
                <a:spcPts val="0"/>
              </a:spcBef>
              <a:spcAft>
                <a:spcPts val="0"/>
              </a:spcAft>
              <a:buNone/>
            </a:pPr>
            <a:endParaRPr sz="2400">
              <a:solidFill>
                <a:srgbClr val="4A5C65"/>
              </a:solidFill>
            </a:endParaRPr>
          </a:p>
          <a:p>
            <a:pPr marL="0" lvl="0" indent="0" algn="ctr" rtl="0">
              <a:spcBef>
                <a:spcPts val="0"/>
              </a:spcBef>
              <a:spcAft>
                <a:spcPts val="0"/>
              </a:spcAft>
              <a:buNone/>
            </a:pPr>
            <a:endParaRPr sz="2400">
              <a:solidFill>
                <a:srgbClr val="4A5C65"/>
              </a:solidFill>
            </a:endParaRPr>
          </a:p>
          <a:p>
            <a:pPr marL="0" lvl="0" indent="0" algn="ctr" rtl="0">
              <a:spcBef>
                <a:spcPts val="0"/>
              </a:spcBef>
              <a:spcAft>
                <a:spcPts val="0"/>
              </a:spcAft>
              <a:buNone/>
            </a:pPr>
            <a:r>
              <a:rPr lang="en" sz="2400" b="1">
                <a:solidFill>
                  <a:srgbClr val="02BDC7"/>
                </a:solidFill>
                <a:latin typeface="Roboto Slab"/>
                <a:ea typeface="Roboto Slab"/>
                <a:cs typeface="Roboto Slab"/>
                <a:sym typeface="Roboto Slab"/>
              </a:rPr>
              <a:t>School Board Update</a:t>
            </a:r>
            <a:endParaRPr sz="2400" b="1">
              <a:solidFill>
                <a:srgbClr val="02BDC7"/>
              </a:solidFill>
              <a:latin typeface="Roboto Slab"/>
              <a:ea typeface="Roboto Slab"/>
              <a:cs typeface="Roboto Slab"/>
              <a:sym typeface="Roboto Slab"/>
            </a:endParaRPr>
          </a:p>
          <a:p>
            <a:pPr marL="0" lvl="0" indent="0" algn="ctr" rtl="0">
              <a:spcBef>
                <a:spcPts val="0"/>
              </a:spcBef>
              <a:spcAft>
                <a:spcPts val="0"/>
              </a:spcAft>
              <a:buNone/>
            </a:pPr>
            <a:endParaRPr sz="2400">
              <a:solidFill>
                <a:srgbClr val="02BDC7"/>
              </a:solidFill>
            </a:endParaRPr>
          </a:p>
          <a:p>
            <a:pPr marL="0" lvl="0" indent="0" algn="ctr" rtl="0">
              <a:spcBef>
                <a:spcPts val="0"/>
              </a:spcBef>
              <a:spcAft>
                <a:spcPts val="0"/>
              </a:spcAft>
              <a:buNone/>
            </a:pPr>
            <a:r>
              <a:rPr lang="en" sz="2400">
                <a:solidFill>
                  <a:srgbClr val="02BDC7"/>
                </a:solidFill>
              </a:rPr>
              <a:t>Heidi Schafer</a:t>
            </a:r>
            <a:endParaRPr sz="2400">
              <a:solidFill>
                <a:srgbClr val="02BDC7"/>
              </a:solidFill>
            </a:endParaRPr>
          </a:p>
          <a:p>
            <a:pPr marL="0" lvl="0" indent="0" algn="ctr" rtl="0">
              <a:spcBef>
                <a:spcPts val="0"/>
              </a:spcBef>
              <a:spcAft>
                <a:spcPts val="0"/>
              </a:spcAft>
              <a:buNone/>
            </a:pPr>
            <a:r>
              <a:rPr lang="en" sz="2400">
                <a:solidFill>
                  <a:srgbClr val="02BDC7"/>
                </a:solidFill>
              </a:rPr>
              <a:t>Special Education Director </a:t>
            </a:r>
            <a:endParaRPr sz="2400">
              <a:solidFill>
                <a:srgbClr val="02BDC7"/>
              </a:solidFill>
            </a:endParaRPr>
          </a:p>
          <a:p>
            <a:pPr marL="0" lvl="0" indent="0" algn="l" rtl="0">
              <a:spcBef>
                <a:spcPts val="0"/>
              </a:spcBef>
              <a:spcAft>
                <a:spcPts val="0"/>
              </a:spcAft>
              <a:buNone/>
            </a:pPr>
            <a:endParaRPr sz="2400">
              <a:solidFill>
                <a:srgbClr val="02BDC7"/>
              </a:solidFill>
            </a:endParaRPr>
          </a:p>
        </p:txBody>
      </p:sp>
      <p:sp>
        <p:nvSpPr>
          <p:cNvPr id="390" name="Google Shape;390;p15"/>
          <p:cNvSpPr txBox="1">
            <a:spLocks noGrp="1"/>
          </p:cNvSpPr>
          <p:nvPr>
            <p:ph type="subTitle" idx="1"/>
          </p:nvPr>
        </p:nvSpPr>
        <p:spPr>
          <a:xfrm>
            <a:off x="2886150" y="3409177"/>
            <a:ext cx="3371700" cy="78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400" b="1">
                <a:solidFill>
                  <a:srgbClr val="02BDC7"/>
                </a:solidFill>
                <a:latin typeface="Roboto Slab"/>
                <a:ea typeface="Roboto Slab"/>
                <a:cs typeface="Roboto Slab"/>
                <a:sym typeface="Roboto Slab"/>
              </a:rPr>
              <a:t> May 2019</a:t>
            </a:r>
            <a:endParaRPr sz="2400" b="1">
              <a:solidFill>
                <a:srgbClr val="02BDC7"/>
              </a:solidFill>
              <a:latin typeface="Roboto Slab"/>
              <a:ea typeface="Roboto Slab"/>
              <a:cs typeface="Roboto Slab"/>
              <a:sym typeface="Roboto Slab"/>
            </a:endParaRPr>
          </a:p>
          <a:p>
            <a:pPr marL="0" lvl="0" indent="0" algn="ctr" rtl="0">
              <a:spcBef>
                <a:spcPts val="0"/>
              </a:spcBef>
              <a:spcAft>
                <a:spcPts val="100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sp>
        <p:nvSpPr>
          <p:cNvPr id="446" name="Google Shape;446;p24"/>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b="1">
                <a:latin typeface="Lato"/>
                <a:ea typeface="Lato"/>
                <a:cs typeface="Lato"/>
                <a:sym typeface="Lato"/>
              </a:rPr>
              <a:t>Native Voices </a:t>
            </a:r>
            <a:endParaRPr sz="3000" b="1">
              <a:latin typeface="Lato"/>
              <a:ea typeface="Lato"/>
              <a:cs typeface="Lato"/>
              <a:sym typeface="Lato"/>
            </a:endParaRPr>
          </a:p>
        </p:txBody>
      </p:sp>
      <p:sp>
        <p:nvSpPr>
          <p:cNvPr id="447" name="Google Shape;447;p24"/>
          <p:cNvSpPr txBox="1">
            <a:spLocks noGrp="1"/>
          </p:cNvSpPr>
          <p:nvPr>
            <p:ph type="body" idx="1"/>
          </p:nvPr>
        </p:nvSpPr>
        <p:spPr>
          <a:xfrm>
            <a:off x="2788475" y="1200150"/>
            <a:ext cx="2516400" cy="31203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u="sng">
                <a:solidFill>
                  <a:srgbClr val="02BDC7"/>
                </a:solidFill>
                <a:latin typeface="Lato"/>
                <a:ea typeface="Lato"/>
                <a:cs typeface="Lato"/>
                <a:sym typeface="Lato"/>
              </a:rPr>
              <a:t>Mission Statement: </a:t>
            </a:r>
            <a:endParaRPr b="1" u="sng">
              <a:solidFill>
                <a:srgbClr val="02BDC7"/>
              </a:solidFill>
              <a:latin typeface="Lato"/>
              <a:ea typeface="Lato"/>
              <a:cs typeface="Lato"/>
              <a:sym typeface="Lato"/>
            </a:endParaRPr>
          </a:p>
          <a:p>
            <a:pPr marL="0" lvl="0" indent="0" algn="l" rtl="0">
              <a:spcBef>
                <a:spcPts val="1000"/>
              </a:spcBef>
              <a:spcAft>
                <a:spcPts val="1000"/>
              </a:spcAft>
              <a:buNone/>
            </a:pPr>
            <a:r>
              <a:rPr lang="en">
                <a:solidFill>
                  <a:srgbClr val="02BDC7"/>
                </a:solidFill>
              </a:rPr>
              <a:t>A safe haven to enhance our culture while continuing to learn about our heritage through trips, storytelling, projects and native education. </a:t>
            </a:r>
            <a:endParaRPr>
              <a:solidFill>
                <a:srgbClr val="02BDC7"/>
              </a:solidFill>
            </a:endParaRPr>
          </a:p>
        </p:txBody>
      </p:sp>
      <p:sp>
        <p:nvSpPr>
          <p:cNvPr id="448" name="Google Shape;448;p24"/>
          <p:cNvSpPr txBox="1">
            <a:spLocks noGrp="1"/>
          </p:cNvSpPr>
          <p:nvPr>
            <p:ph type="body" idx="2"/>
          </p:nvPr>
        </p:nvSpPr>
        <p:spPr>
          <a:xfrm>
            <a:off x="5651044" y="1200150"/>
            <a:ext cx="2671500" cy="31203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u="sng">
                <a:solidFill>
                  <a:srgbClr val="02BDC7"/>
                </a:solidFill>
                <a:latin typeface="Lato"/>
                <a:ea typeface="Lato"/>
                <a:cs typeface="Lato"/>
                <a:sym typeface="Lato"/>
              </a:rPr>
              <a:t>Future Projects:</a:t>
            </a:r>
            <a:endParaRPr b="1" u="sng">
              <a:solidFill>
                <a:srgbClr val="02BDC7"/>
              </a:solidFill>
              <a:latin typeface="Lato"/>
              <a:ea typeface="Lato"/>
              <a:cs typeface="Lato"/>
              <a:sym typeface="Lato"/>
            </a:endParaRPr>
          </a:p>
          <a:p>
            <a:pPr marL="0" lvl="0" indent="0" algn="l" rtl="0">
              <a:spcBef>
                <a:spcPts val="1000"/>
              </a:spcBef>
              <a:spcAft>
                <a:spcPts val="0"/>
              </a:spcAft>
              <a:buNone/>
            </a:pPr>
            <a:r>
              <a:rPr lang="en">
                <a:solidFill>
                  <a:srgbClr val="02BDC7"/>
                </a:solidFill>
              </a:rPr>
              <a:t>Native Plant Labyrinth Stepping Stones</a:t>
            </a:r>
            <a:endParaRPr>
              <a:solidFill>
                <a:srgbClr val="02BDC7"/>
              </a:solidFill>
            </a:endParaRPr>
          </a:p>
          <a:p>
            <a:pPr marL="0" lvl="0" indent="0" algn="l" rtl="0">
              <a:spcBef>
                <a:spcPts val="1000"/>
              </a:spcBef>
              <a:spcAft>
                <a:spcPts val="0"/>
              </a:spcAft>
              <a:buNone/>
            </a:pPr>
            <a:r>
              <a:rPr lang="en">
                <a:solidFill>
                  <a:srgbClr val="02BDC7"/>
                </a:solidFill>
              </a:rPr>
              <a:t>Display Window in YTP</a:t>
            </a:r>
            <a:endParaRPr>
              <a:solidFill>
                <a:srgbClr val="02BDC7"/>
              </a:solidFill>
            </a:endParaRPr>
          </a:p>
          <a:p>
            <a:pPr marL="0" lvl="0" indent="0" algn="l" rtl="0">
              <a:spcBef>
                <a:spcPts val="1000"/>
              </a:spcBef>
              <a:spcAft>
                <a:spcPts val="0"/>
              </a:spcAft>
              <a:buNone/>
            </a:pPr>
            <a:r>
              <a:rPr lang="en">
                <a:solidFill>
                  <a:srgbClr val="02BDC7"/>
                </a:solidFill>
              </a:rPr>
              <a:t>Display in Commons</a:t>
            </a:r>
            <a:endParaRPr>
              <a:solidFill>
                <a:srgbClr val="02BDC7"/>
              </a:solidFill>
            </a:endParaRPr>
          </a:p>
          <a:p>
            <a:pPr marL="0" lvl="0" indent="0" algn="l" rtl="0">
              <a:spcBef>
                <a:spcPts val="1000"/>
              </a:spcBef>
              <a:spcAft>
                <a:spcPts val="0"/>
              </a:spcAft>
              <a:buNone/>
            </a:pPr>
            <a:r>
              <a:rPr lang="en">
                <a:solidFill>
                  <a:srgbClr val="02BDC7"/>
                </a:solidFill>
              </a:rPr>
              <a:t>Mural by Food Wall</a:t>
            </a:r>
            <a:endParaRPr>
              <a:solidFill>
                <a:srgbClr val="02BDC7"/>
              </a:solidFill>
            </a:endParaRPr>
          </a:p>
          <a:p>
            <a:pPr marL="0" lvl="0" indent="0" algn="l" rtl="0">
              <a:spcBef>
                <a:spcPts val="1000"/>
              </a:spcBef>
              <a:spcAft>
                <a:spcPts val="0"/>
              </a:spcAft>
              <a:buNone/>
            </a:pPr>
            <a:r>
              <a:rPr lang="en">
                <a:solidFill>
                  <a:srgbClr val="02BDC7"/>
                </a:solidFill>
              </a:rPr>
              <a:t>Food Wall </a:t>
            </a:r>
            <a:endParaRPr>
              <a:solidFill>
                <a:srgbClr val="02BDC7"/>
              </a:solidFill>
            </a:endParaRPr>
          </a:p>
          <a:p>
            <a:pPr marL="0" lvl="0" indent="0" algn="l" rtl="0">
              <a:spcBef>
                <a:spcPts val="1000"/>
              </a:spcBef>
              <a:spcAft>
                <a:spcPts val="0"/>
              </a:spcAft>
              <a:buNone/>
            </a:pPr>
            <a:endParaRPr b="1">
              <a:latin typeface="Lato"/>
              <a:ea typeface="Lato"/>
              <a:cs typeface="Lato"/>
              <a:sym typeface="Lato"/>
            </a:endParaRPr>
          </a:p>
          <a:p>
            <a:pPr marL="0" lvl="0" indent="0" algn="l" rtl="0">
              <a:spcBef>
                <a:spcPts val="1000"/>
              </a:spcBef>
              <a:spcAft>
                <a:spcPts val="0"/>
              </a:spcAft>
              <a:buNone/>
            </a:pPr>
            <a:endParaRPr b="1" u="sng">
              <a:latin typeface="Lato"/>
              <a:ea typeface="Lato"/>
              <a:cs typeface="Lato"/>
              <a:sym typeface="Lato"/>
            </a:endParaRPr>
          </a:p>
          <a:p>
            <a:pPr marL="0" lvl="0" indent="0" algn="l" rtl="0">
              <a:spcBef>
                <a:spcPts val="1000"/>
              </a:spcBef>
              <a:spcAft>
                <a:spcPts val="0"/>
              </a:spcAft>
              <a:buNone/>
            </a:pPr>
            <a:r>
              <a:rPr lang="en" b="1" u="sng">
                <a:latin typeface="Lato"/>
                <a:ea typeface="Lato"/>
                <a:cs typeface="Lato"/>
                <a:sym typeface="Lato"/>
              </a:rPr>
              <a:t> </a:t>
            </a:r>
            <a:endParaRPr b="1" u="sng">
              <a:latin typeface="Lato"/>
              <a:ea typeface="Lato"/>
              <a:cs typeface="Lato"/>
              <a:sym typeface="Lato"/>
            </a:endParaRPr>
          </a:p>
          <a:p>
            <a:pPr marL="0" lvl="0" indent="0" algn="l" rtl="0">
              <a:spcBef>
                <a:spcPts val="1000"/>
              </a:spcBef>
              <a:spcAft>
                <a:spcPts val="1000"/>
              </a:spcAft>
              <a:buNone/>
            </a:pPr>
            <a:endParaRPr/>
          </a:p>
        </p:txBody>
      </p:sp>
      <p:sp>
        <p:nvSpPr>
          <p:cNvPr id="449" name="Google Shape;449;p24"/>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
              <a:t>10</a:t>
            </a:fld>
            <a:endParaRPr/>
          </a:p>
        </p:txBody>
      </p:sp>
      <p:sp>
        <p:nvSpPr>
          <p:cNvPr id="450" name="Google Shape;450;p24"/>
          <p:cNvSpPr txBox="1"/>
          <p:nvPr/>
        </p:nvSpPr>
        <p:spPr>
          <a:xfrm rot="10800000" flipH="1">
            <a:off x="884125" y="4441900"/>
            <a:ext cx="7044600" cy="83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b="1">
              <a:solidFill>
                <a:srgbClr val="4A5C65"/>
              </a:solidFill>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Google Shape;455;p25"/>
          <p:cNvSpPr txBox="1">
            <a:spLocks noGrp="1"/>
          </p:cNvSpPr>
          <p:nvPr>
            <p:ph type="ctrTitle"/>
          </p:nvPr>
        </p:nvSpPr>
        <p:spPr>
          <a:xfrm>
            <a:off x="2886100" y="1075400"/>
            <a:ext cx="3371700" cy="190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b="1">
              <a:latin typeface="Roboto Slab"/>
              <a:ea typeface="Roboto Slab"/>
              <a:cs typeface="Roboto Slab"/>
              <a:sym typeface="Roboto Slab"/>
            </a:endParaRPr>
          </a:p>
          <a:p>
            <a:pPr marL="0" lvl="0" indent="0" algn="ctr" rtl="0">
              <a:spcBef>
                <a:spcPts val="0"/>
              </a:spcBef>
              <a:spcAft>
                <a:spcPts val="0"/>
              </a:spcAft>
              <a:buNone/>
            </a:pPr>
            <a:r>
              <a:rPr lang="en" b="1">
                <a:latin typeface="Roboto Slab"/>
                <a:ea typeface="Roboto Slab"/>
                <a:cs typeface="Roboto Slab"/>
                <a:sym typeface="Roboto Slab"/>
              </a:rPr>
              <a:t>Youth </a:t>
            </a:r>
            <a:endParaRPr b="1">
              <a:latin typeface="Roboto Slab"/>
              <a:ea typeface="Roboto Slab"/>
              <a:cs typeface="Roboto Slab"/>
              <a:sym typeface="Roboto Slab"/>
            </a:endParaRPr>
          </a:p>
          <a:p>
            <a:pPr marL="0" lvl="0" indent="0" algn="ctr" rtl="0">
              <a:spcBef>
                <a:spcPts val="0"/>
              </a:spcBef>
              <a:spcAft>
                <a:spcPts val="0"/>
              </a:spcAft>
              <a:buNone/>
            </a:pPr>
            <a:r>
              <a:rPr lang="en" b="1">
                <a:latin typeface="Roboto Slab"/>
                <a:ea typeface="Roboto Slab"/>
                <a:cs typeface="Roboto Slab"/>
                <a:sym typeface="Roboto Slab"/>
              </a:rPr>
              <a:t>Transition Program  </a:t>
            </a:r>
            <a:endParaRPr b="1">
              <a:latin typeface="Roboto Slab"/>
              <a:ea typeface="Roboto Slab"/>
              <a:cs typeface="Roboto Slab"/>
              <a:sym typeface="Roboto Slab"/>
            </a:endParaRPr>
          </a:p>
        </p:txBody>
      </p:sp>
      <p:sp>
        <p:nvSpPr>
          <p:cNvPr id="456" name="Google Shape;456;p25"/>
          <p:cNvSpPr txBox="1"/>
          <p:nvPr/>
        </p:nvSpPr>
        <p:spPr>
          <a:xfrm>
            <a:off x="0" y="0"/>
            <a:ext cx="2971500" cy="3096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Google Shape;461;p26"/>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Roboto Slab"/>
                <a:ea typeface="Roboto Slab"/>
                <a:cs typeface="Roboto Slab"/>
                <a:sym typeface="Roboto Slab"/>
              </a:rPr>
              <a:t>Youth Transition Program Good News </a:t>
            </a:r>
            <a:endParaRPr b="1">
              <a:latin typeface="Roboto Slab"/>
              <a:ea typeface="Roboto Slab"/>
              <a:cs typeface="Roboto Slab"/>
              <a:sym typeface="Roboto Slab"/>
            </a:endParaRPr>
          </a:p>
        </p:txBody>
      </p:sp>
      <p:sp>
        <p:nvSpPr>
          <p:cNvPr id="462" name="Google Shape;462;p26"/>
          <p:cNvSpPr txBox="1">
            <a:spLocks noGrp="1"/>
          </p:cNvSpPr>
          <p:nvPr>
            <p:ph type="body" idx="1"/>
          </p:nvPr>
        </p:nvSpPr>
        <p:spPr>
          <a:xfrm>
            <a:off x="2830925" y="559475"/>
            <a:ext cx="2516400" cy="41982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a:solidFill>
                  <a:srgbClr val="02BDC7"/>
                </a:solidFill>
                <a:latin typeface="Lato"/>
                <a:ea typeface="Lato"/>
                <a:cs typeface="Lato"/>
                <a:sym typeface="Lato"/>
              </a:rPr>
              <a:t>Business Certified CTE</a:t>
            </a:r>
            <a:endParaRPr b="1">
              <a:solidFill>
                <a:srgbClr val="02BDC7"/>
              </a:solidFill>
              <a:latin typeface="Lato"/>
              <a:ea typeface="Lato"/>
              <a:cs typeface="Lato"/>
              <a:sym typeface="Lato"/>
            </a:endParaRPr>
          </a:p>
          <a:p>
            <a:pPr marL="0" lvl="0" indent="0" algn="l" rtl="0">
              <a:spcBef>
                <a:spcPts val="1000"/>
              </a:spcBef>
              <a:spcAft>
                <a:spcPts val="0"/>
              </a:spcAft>
              <a:buNone/>
            </a:pPr>
            <a:r>
              <a:rPr lang="en" sz="1400">
                <a:solidFill>
                  <a:srgbClr val="02BDC7"/>
                </a:solidFill>
              </a:rPr>
              <a:t>Provides access  to federal funds to  support  our Business Program   </a:t>
            </a:r>
            <a:endParaRPr sz="1400">
              <a:solidFill>
                <a:srgbClr val="02BDC7"/>
              </a:solidFill>
            </a:endParaRPr>
          </a:p>
          <a:p>
            <a:pPr marL="0" lvl="0" indent="0" algn="l" rtl="0">
              <a:spcBef>
                <a:spcPts val="1000"/>
              </a:spcBef>
              <a:spcAft>
                <a:spcPts val="0"/>
              </a:spcAft>
              <a:buNone/>
            </a:pPr>
            <a:r>
              <a:rPr lang="en" sz="1400">
                <a:solidFill>
                  <a:srgbClr val="02BDC7"/>
                </a:solidFill>
              </a:rPr>
              <a:t>Provides access to resources and conferences so curriculum and instruction is relevant to current job market</a:t>
            </a:r>
            <a:endParaRPr sz="1400">
              <a:solidFill>
                <a:srgbClr val="02BDC7"/>
              </a:solidFill>
            </a:endParaRPr>
          </a:p>
          <a:p>
            <a:pPr marL="0" lvl="0" indent="0" algn="l" rtl="0">
              <a:spcBef>
                <a:spcPts val="1000"/>
              </a:spcBef>
              <a:spcAft>
                <a:spcPts val="0"/>
              </a:spcAft>
              <a:buNone/>
            </a:pPr>
            <a:r>
              <a:rPr lang="en" sz="1400">
                <a:solidFill>
                  <a:srgbClr val="02BDC7"/>
                </a:solidFill>
              </a:rPr>
              <a:t>Annual Business Advisory Board Meetings</a:t>
            </a:r>
            <a:endParaRPr sz="1400">
              <a:solidFill>
                <a:srgbClr val="02BDC7"/>
              </a:solidFill>
            </a:endParaRPr>
          </a:p>
          <a:p>
            <a:pPr marL="0" lvl="0" indent="0" algn="l" rtl="0">
              <a:spcBef>
                <a:spcPts val="1000"/>
              </a:spcBef>
              <a:spcAft>
                <a:spcPts val="1000"/>
              </a:spcAft>
              <a:buNone/>
            </a:pPr>
            <a:r>
              <a:rPr lang="en" sz="1400">
                <a:solidFill>
                  <a:srgbClr val="02BDC7"/>
                </a:solidFill>
              </a:rPr>
              <a:t>If a special education student completes 1 CTE course during high school their graduation rate increases by 25%.</a:t>
            </a:r>
            <a:endParaRPr sz="1400">
              <a:solidFill>
                <a:srgbClr val="02BDC7"/>
              </a:solidFill>
            </a:endParaRPr>
          </a:p>
        </p:txBody>
      </p:sp>
      <p:sp>
        <p:nvSpPr>
          <p:cNvPr id="463" name="Google Shape;463;p26"/>
          <p:cNvSpPr txBox="1">
            <a:spLocks noGrp="1"/>
          </p:cNvSpPr>
          <p:nvPr>
            <p:ph type="body" idx="2"/>
          </p:nvPr>
        </p:nvSpPr>
        <p:spPr>
          <a:xfrm>
            <a:off x="5651050" y="559475"/>
            <a:ext cx="2671500" cy="4091100"/>
          </a:xfrm>
          <a:prstGeom prst="rect">
            <a:avLst/>
          </a:prstGeom>
          <a:solidFill>
            <a:srgbClr val="DEE9F2"/>
          </a:solidFill>
        </p:spPr>
        <p:txBody>
          <a:bodyPr spcFirstLastPara="1" wrap="square" lIns="91425" tIns="91425" rIns="91425" bIns="91425" anchor="t" anchorCtr="0">
            <a:noAutofit/>
          </a:bodyPr>
          <a:lstStyle/>
          <a:p>
            <a:pPr marL="0" lvl="0" indent="0" algn="l" rtl="0">
              <a:spcBef>
                <a:spcPts val="600"/>
              </a:spcBef>
              <a:spcAft>
                <a:spcPts val="0"/>
              </a:spcAft>
              <a:buNone/>
            </a:pPr>
            <a:r>
              <a:rPr lang="en" b="1">
                <a:solidFill>
                  <a:srgbClr val="02BDC7"/>
                </a:solidFill>
                <a:latin typeface="Lato"/>
                <a:ea typeface="Lato"/>
                <a:cs typeface="Lato"/>
                <a:sym typeface="Lato"/>
              </a:rPr>
              <a:t>YTP Program</a:t>
            </a:r>
            <a:endParaRPr b="1">
              <a:solidFill>
                <a:srgbClr val="02BDC7"/>
              </a:solidFill>
              <a:latin typeface="Lato"/>
              <a:ea typeface="Lato"/>
              <a:cs typeface="Lato"/>
              <a:sym typeface="Lato"/>
            </a:endParaRPr>
          </a:p>
          <a:p>
            <a:pPr marL="0" lvl="0" indent="0" algn="l" rtl="0">
              <a:spcBef>
                <a:spcPts val="1000"/>
              </a:spcBef>
              <a:spcAft>
                <a:spcPts val="0"/>
              </a:spcAft>
              <a:buNone/>
            </a:pPr>
            <a:r>
              <a:rPr lang="en" sz="1400">
                <a:solidFill>
                  <a:srgbClr val="02BDC7"/>
                </a:solidFill>
                <a:highlight>
                  <a:srgbClr val="DEE9F2"/>
                </a:highlight>
                <a:latin typeface="Lato"/>
                <a:ea typeface="Lato"/>
                <a:cs typeface="Lato"/>
                <a:sym typeface="Lato"/>
              </a:rPr>
              <a:t>Building skills for better outcomes after high school </a:t>
            </a:r>
            <a:endParaRPr sz="1400">
              <a:solidFill>
                <a:srgbClr val="02BDC7"/>
              </a:solidFill>
              <a:highlight>
                <a:srgbClr val="DEE9F2"/>
              </a:highlight>
            </a:endParaRPr>
          </a:p>
          <a:p>
            <a:pPr marL="0" lvl="0" indent="0" algn="l" rtl="0">
              <a:spcBef>
                <a:spcPts val="1000"/>
              </a:spcBef>
              <a:spcAft>
                <a:spcPts val="0"/>
              </a:spcAft>
              <a:buNone/>
            </a:pPr>
            <a:r>
              <a:rPr lang="en" sz="1400">
                <a:solidFill>
                  <a:srgbClr val="02BDC7"/>
                </a:solidFill>
              </a:rPr>
              <a:t>Enhances our programs through job development, employment skill-building,  job coaching, and case management</a:t>
            </a:r>
            <a:endParaRPr sz="1400">
              <a:solidFill>
                <a:srgbClr val="02BDC7"/>
              </a:solidFill>
            </a:endParaRPr>
          </a:p>
          <a:p>
            <a:pPr marL="0" lvl="0" indent="0" algn="l" rtl="0">
              <a:spcBef>
                <a:spcPts val="1000"/>
              </a:spcBef>
              <a:spcAft>
                <a:spcPts val="0"/>
              </a:spcAft>
              <a:buNone/>
            </a:pPr>
            <a:r>
              <a:rPr lang="en" sz="1400">
                <a:solidFill>
                  <a:srgbClr val="02BDC7"/>
                </a:solidFill>
              </a:rPr>
              <a:t>Partnership with Vocational Rehabilitation</a:t>
            </a:r>
            <a:endParaRPr sz="1400">
              <a:solidFill>
                <a:srgbClr val="02BDC7"/>
              </a:solidFill>
            </a:endParaRPr>
          </a:p>
          <a:p>
            <a:pPr marL="0" lvl="0" indent="0" algn="l" rtl="0">
              <a:spcBef>
                <a:spcPts val="1000"/>
              </a:spcBef>
              <a:spcAft>
                <a:spcPts val="0"/>
              </a:spcAft>
              <a:buNone/>
            </a:pPr>
            <a:r>
              <a:rPr lang="en" sz="1400">
                <a:solidFill>
                  <a:srgbClr val="02BDC7"/>
                </a:solidFill>
              </a:rPr>
              <a:t>Collaboration with local businesses, agencies, and stakeholders</a:t>
            </a:r>
            <a:r>
              <a:rPr lang="en">
                <a:solidFill>
                  <a:srgbClr val="02BDC7"/>
                </a:solidFill>
              </a:rPr>
              <a:t> </a:t>
            </a:r>
            <a:endParaRPr>
              <a:solidFill>
                <a:srgbClr val="02BDC7"/>
              </a:solidFill>
            </a:endParaRPr>
          </a:p>
          <a:p>
            <a:pPr marL="0" lvl="0" indent="0" algn="l" rtl="0">
              <a:spcBef>
                <a:spcPts val="1000"/>
              </a:spcBef>
              <a:spcAft>
                <a:spcPts val="0"/>
              </a:spcAft>
              <a:buNone/>
            </a:pPr>
            <a:endParaRPr>
              <a:solidFill>
                <a:srgbClr val="4A5C65"/>
              </a:solidFill>
            </a:endParaRPr>
          </a:p>
          <a:p>
            <a:pPr marL="0" lvl="0" indent="0" algn="l" rtl="0">
              <a:spcBef>
                <a:spcPts val="1000"/>
              </a:spcBef>
              <a:spcAft>
                <a:spcPts val="0"/>
              </a:spcAft>
              <a:buNone/>
            </a:pPr>
            <a:endParaRPr/>
          </a:p>
          <a:p>
            <a:pPr marL="0" lvl="0" indent="0" algn="l" rtl="0">
              <a:spcBef>
                <a:spcPts val="1000"/>
              </a:spcBef>
              <a:spcAft>
                <a:spcPts val="1000"/>
              </a:spcAft>
              <a:buNone/>
            </a:pPr>
            <a:endParaRPr/>
          </a:p>
        </p:txBody>
      </p:sp>
      <p:sp>
        <p:nvSpPr>
          <p:cNvPr id="464" name="Google Shape;464;p26"/>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12</a:t>
            </a:fld>
            <a:endParaRPr/>
          </a:p>
        </p:txBody>
      </p:sp>
      <p:sp>
        <p:nvSpPr>
          <p:cNvPr id="465" name="Google Shape;465;p26"/>
          <p:cNvSpPr txBox="1"/>
          <p:nvPr/>
        </p:nvSpPr>
        <p:spPr>
          <a:xfrm>
            <a:off x="2907800" y="3381825"/>
            <a:ext cx="2313600" cy="1117800"/>
          </a:xfrm>
          <a:prstGeom prst="rect">
            <a:avLst/>
          </a:prstGeom>
          <a:noFill/>
          <a:ln w="28575" cap="flat" cmpd="sng">
            <a:solidFill>
              <a:srgbClr val="FC4540"/>
            </a:solidFill>
            <a:prstDash val="dash"/>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2BDC7"/>
                </a:solidFill>
                <a:latin typeface="Lato Light"/>
                <a:ea typeface="Lato Light"/>
                <a:cs typeface="Lato Light"/>
                <a:sym typeface="Lato Light"/>
              </a:rPr>
              <a:t> </a:t>
            </a:r>
            <a:endParaRPr>
              <a:solidFill>
                <a:srgbClr val="02BDC7"/>
              </a:solidFill>
              <a:latin typeface="Lato Light"/>
              <a:ea typeface="Lato Light"/>
              <a:cs typeface="Lato Light"/>
              <a:sym typeface="Lato 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69"/>
        <p:cNvGrpSpPr/>
        <p:nvPr/>
      </p:nvGrpSpPr>
      <p:grpSpPr>
        <a:xfrm>
          <a:off x="0" y="0"/>
          <a:ext cx="0" cy="0"/>
          <a:chOff x="0" y="0"/>
          <a:chExt cx="0" cy="0"/>
        </a:xfrm>
      </p:grpSpPr>
      <p:sp>
        <p:nvSpPr>
          <p:cNvPr id="470" name="Google Shape;470;p27"/>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b="1">
                <a:latin typeface="Roboto Slab"/>
                <a:ea typeface="Roboto Slab"/>
                <a:cs typeface="Roboto Slab"/>
                <a:sym typeface="Roboto Slab"/>
              </a:rPr>
              <a:t>Business Advisory Board</a:t>
            </a:r>
            <a:r>
              <a:rPr lang="en"/>
              <a:t> </a:t>
            </a:r>
            <a:endParaRPr/>
          </a:p>
        </p:txBody>
      </p:sp>
      <p:sp>
        <p:nvSpPr>
          <p:cNvPr id="471" name="Google Shape;471;p27"/>
          <p:cNvSpPr txBox="1">
            <a:spLocks noGrp="1"/>
          </p:cNvSpPr>
          <p:nvPr>
            <p:ph type="body" idx="1"/>
          </p:nvPr>
        </p:nvSpPr>
        <p:spPr>
          <a:xfrm>
            <a:off x="2551000" y="847675"/>
            <a:ext cx="2796300" cy="3726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600">
                <a:solidFill>
                  <a:srgbClr val="02BDC7"/>
                </a:solidFill>
              </a:rPr>
              <a:t>Board Chair:  Bob Beal, State Farm</a:t>
            </a:r>
            <a:endParaRPr sz="1600">
              <a:solidFill>
                <a:srgbClr val="02BDC7"/>
              </a:solidFill>
            </a:endParaRPr>
          </a:p>
          <a:p>
            <a:pPr marL="0" lvl="0" indent="0" algn="l" rtl="0">
              <a:lnSpc>
                <a:spcPct val="115000"/>
              </a:lnSpc>
              <a:spcBef>
                <a:spcPts val="0"/>
              </a:spcBef>
              <a:spcAft>
                <a:spcPts val="0"/>
              </a:spcAft>
              <a:buNone/>
            </a:pPr>
            <a:r>
              <a:rPr lang="en" sz="1600">
                <a:solidFill>
                  <a:srgbClr val="02BDC7"/>
                </a:solidFill>
              </a:rPr>
              <a:t>Mr. Schafer, Business Teacher </a:t>
            </a:r>
            <a:endParaRPr sz="1600">
              <a:solidFill>
                <a:srgbClr val="02BDC7"/>
              </a:solidFill>
            </a:endParaRPr>
          </a:p>
          <a:p>
            <a:pPr marL="0" lvl="0" indent="0" algn="l" rtl="0">
              <a:lnSpc>
                <a:spcPct val="115000"/>
              </a:lnSpc>
              <a:spcBef>
                <a:spcPts val="0"/>
              </a:spcBef>
              <a:spcAft>
                <a:spcPts val="0"/>
              </a:spcAft>
              <a:buNone/>
            </a:pPr>
            <a:r>
              <a:rPr lang="en" sz="1600">
                <a:solidFill>
                  <a:srgbClr val="02BDC7"/>
                </a:solidFill>
              </a:rPr>
              <a:t>Shalana Harrison, YTP Specialist</a:t>
            </a:r>
            <a:endParaRPr sz="1600">
              <a:solidFill>
                <a:srgbClr val="02BDC7"/>
              </a:solidFill>
            </a:endParaRPr>
          </a:p>
          <a:p>
            <a:pPr marL="0" lvl="0" indent="0" algn="l" rtl="0">
              <a:lnSpc>
                <a:spcPct val="115000"/>
              </a:lnSpc>
              <a:spcBef>
                <a:spcPts val="0"/>
              </a:spcBef>
              <a:spcAft>
                <a:spcPts val="0"/>
              </a:spcAft>
              <a:buClr>
                <a:schemeClr val="dk1"/>
              </a:buClr>
              <a:buSzPts val="1100"/>
              <a:buFont typeface="Arial"/>
              <a:buNone/>
            </a:pPr>
            <a:r>
              <a:rPr lang="en" sz="1600">
                <a:solidFill>
                  <a:srgbClr val="02BDC7"/>
                </a:solidFill>
              </a:rPr>
              <a:t>Jeff Schultz, Financial Advisor  Melissa Korsmo, Inroads Credit Union </a:t>
            </a:r>
            <a:endParaRPr sz="1600">
              <a:solidFill>
                <a:srgbClr val="02BDC7"/>
              </a:solidFill>
            </a:endParaRPr>
          </a:p>
          <a:p>
            <a:pPr marL="0" lvl="0" indent="0" algn="l" rtl="0">
              <a:lnSpc>
                <a:spcPct val="115000"/>
              </a:lnSpc>
              <a:spcBef>
                <a:spcPts val="0"/>
              </a:spcBef>
              <a:spcAft>
                <a:spcPts val="0"/>
              </a:spcAft>
              <a:buClr>
                <a:schemeClr val="dk1"/>
              </a:buClr>
              <a:buSzPts val="1100"/>
              <a:buFont typeface="Arial"/>
              <a:buNone/>
            </a:pPr>
            <a:r>
              <a:rPr lang="en" sz="1600">
                <a:solidFill>
                  <a:srgbClr val="02BDC7"/>
                </a:solidFill>
              </a:rPr>
              <a:t>Kim Rosian, Inroads Credit Union</a:t>
            </a:r>
            <a:endParaRPr sz="1600">
              <a:solidFill>
                <a:srgbClr val="02BDC7"/>
              </a:solidFill>
            </a:endParaRPr>
          </a:p>
          <a:p>
            <a:pPr marL="0" lvl="0" indent="0" algn="l" rtl="0">
              <a:lnSpc>
                <a:spcPct val="115000"/>
              </a:lnSpc>
              <a:spcBef>
                <a:spcPts val="0"/>
              </a:spcBef>
              <a:spcAft>
                <a:spcPts val="0"/>
              </a:spcAft>
              <a:buNone/>
            </a:pPr>
            <a:r>
              <a:rPr lang="en" sz="1600">
                <a:solidFill>
                  <a:srgbClr val="02BDC7"/>
                </a:solidFill>
              </a:rPr>
              <a:t>Chris Chrisdahgren, Discounts and Deals (Clatskanie) </a:t>
            </a:r>
            <a:endParaRPr sz="1600">
              <a:solidFill>
                <a:srgbClr val="02BDC7"/>
              </a:solidFill>
            </a:endParaRPr>
          </a:p>
          <a:p>
            <a:pPr marL="0" lvl="0" indent="0" algn="l" rtl="0">
              <a:lnSpc>
                <a:spcPct val="100000"/>
              </a:lnSpc>
              <a:spcBef>
                <a:spcPts val="600"/>
              </a:spcBef>
              <a:spcAft>
                <a:spcPts val="0"/>
              </a:spcAft>
              <a:buNone/>
            </a:pPr>
            <a:endParaRPr sz="1400">
              <a:solidFill>
                <a:srgbClr val="02BDC7"/>
              </a:solidFill>
              <a:latin typeface="Lato"/>
              <a:ea typeface="Lato"/>
              <a:cs typeface="Lato"/>
              <a:sym typeface="Lato"/>
            </a:endParaRPr>
          </a:p>
          <a:p>
            <a:pPr marL="0" lvl="0" indent="0" algn="l" rtl="0">
              <a:lnSpc>
                <a:spcPct val="100000"/>
              </a:lnSpc>
              <a:spcBef>
                <a:spcPts val="1000"/>
              </a:spcBef>
              <a:spcAft>
                <a:spcPts val="1000"/>
              </a:spcAft>
              <a:buNone/>
            </a:pPr>
            <a:endParaRPr sz="1400">
              <a:solidFill>
                <a:srgbClr val="02BDC7"/>
              </a:solidFill>
            </a:endParaRPr>
          </a:p>
        </p:txBody>
      </p:sp>
      <p:sp>
        <p:nvSpPr>
          <p:cNvPr id="472" name="Google Shape;472;p27"/>
          <p:cNvSpPr txBox="1">
            <a:spLocks noGrp="1"/>
          </p:cNvSpPr>
          <p:nvPr>
            <p:ph type="body" idx="2"/>
          </p:nvPr>
        </p:nvSpPr>
        <p:spPr>
          <a:xfrm>
            <a:off x="5651050" y="594300"/>
            <a:ext cx="2671500" cy="37263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a:solidFill>
                  <a:srgbClr val="02BDC7"/>
                </a:solidFill>
                <a:latin typeface="Lato"/>
                <a:ea typeface="Lato"/>
                <a:cs typeface="Lato"/>
                <a:sym typeface="Lato"/>
              </a:rPr>
              <a:t>Good News</a:t>
            </a:r>
            <a:endParaRPr b="1">
              <a:solidFill>
                <a:srgbClr val="02BDC7"/>
              </a:solidFill>
              <a:latin typeface="Lato"/>
              <a:ea typeface="Lato"/>
              <a:cs typeface="Lato"/>
              <a:sym typeface="Lato"/>
            </a:endParaRPr>
          </a:p>
          <a:p>
            <a:pPr marL="0" lvl="0" indent="0" algn="l" rtl="0">
              <a:lnSpc>
                <a:spcPct val="115000"/>
              </a:lnSpc>
              <a:spcBef>
                <a:spcPts val="1000"/>
              </a:spcBef>
              <a:spcAft>
                <a:spcPts val="0"/>
              </a:spcAft>
              <a:buNone/>
            </a:pPr>
            <a:r>
              <a:rPr lang="en">
                <a:solidFill>
                  <a:srgbClr val="02BDC7"/>
                </a:solidFill>
              </a:rPr>
              <a:t>Consumer Finance and Economics class is a required course</a:t>
            </a:r>
            <a:endParaRPr>
              <a:solidFill>
                <a:srgbClr val="02BDC7"/>
              </a:solidFill>
            </a:endParaRPr>
          </a:p>
          <a:p>
            <a:pPr marL="0" lvl="0" indent="0" algn="l" rtl="0">
              <a:lnSpc>
                <a:spcPct val="115000"/>
              </a:lnSpc>
              <a:spcBef>
                <a:spcPts val="1000"/>
              </a:spcBef>
              <a:spcAft>
                <a:spcPts val="1000"/>
              </a:spcAft>
              <a:buNone/>
            </a:pPr>
            <a:r>
              <a:rPr lang="en">
                <a:solidFill>
                  <a:srgbClr val="02BDC7"/>
                </a:solidFill>
              </a:rPr>
              <a:t>Mr. Schafer and Ms. Harrison have some new soft skills to focus on with seniors that focus on successful employment practices </a:t>
            </a:r>
            <a:endParaRPr>
              <a:solidFill>
                <a:srgbClr val="02BDC7"/>
              </a:solidFill>
            </a:endParaRPr>
          </a:p>
        </p:txBody>
      </p:sp>
      <p:sp>
        <p:nvSpPr>
          <p:cNvPr id="473" name="Google Shape;473;p27"/>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13</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p16"/>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Clr>
                <a:schemeClr val="dk1"/>
              </a:buClr>
              <a:buSzPts val="1100"/>
              <a:buFont typeface="Arial"/>
              <a:buNone/>
            </a:pPr>
            <a:r>
              <a:rPr lang="en" sz="3000" b="1">
                <a:solidFill>
                  <a:srgbClr val="FFFFFF"/>
                </a:solidFill>
                <a:latin typeface="Lato"/>
                <a:ea typeface="Lato"/>
                <a:cs typeface="Lato"/>
                <a:sym typeface="Lato"/>
              </a:rPr>
              <a:t>Intended Outcomes/ Agenda</a:t>
            </a:r>
            <a:endParaRPr sz="3000"/>
          </a:p>
        </p:txBody>
      </p:sp>
      <p:sp>
        <p:nvSpPr>
          <p:cNvPr id="396" name="Google Shape;396;p16"/>
          <p:cNvSpPr txBox="1">
            <a:spLocks noGrp="1"/>
          </p:cNvSpPr>
          <p:nvPr>
            <p:ph type="body" idx="1"/>
          </p:nvPr>
        </p:nvSpPr>
        <p:spPr>
          <a:xfrm>
            <a:off x="2882350" y="811675"/>
            <a:ext cx="5292300" cy="3643200"/>
          </a:xfrm>
          <a:prstGeom prst="rect">
            <a:avLst/>
          </a:prstGeom>
        </p:spPr>
        <p:txBody>
          <a:bodyPr spcFirstLastPara="1" wrap="square" lIns="91425" tIns="91425" rIns="91425" bIns="91425" anchor="t" anchorCtr="0">
            <a:noAutofit/>
          </a:bodyPr>
          <a:lstStyle/>
          <a:p>
            <a:pPr marL="457200" lvl="0" indent="-368300" algn="l" rtl="0">
              <a:lnSpc>
                <a:spcPct val="115000"/>
              </a:lnSpc>
              <a:spcBef>
                <a:spcPts val="0"/>
              </a:spcBef>
              <a:spcAft>
                <a:spcPts val="0"/>
              </a:spcAft>
              <a:buClr>
                <a:srgbClr val="02BDC7"/>
              </a:buClr>
              <a:buSzPts val="2200"/>
              <a:buFont typeface="Arial"/>
              <a:buChar char="●"/>
            </a:pPr>
            <a:r>
              <a:rPr lang="en" sz="2200" b="1">
                <a:solidFill>
                  <a:srgbClr val="02BDC7"/>
                </a:solidFill>
                <a:latin typeface="Arial"/>
                <a:ea typeface="Arial"/>
                <a:cs typeface="Arial"/>
                <a:sym typeface="Arial"/>
              </a:rPr>
              <a:t>Oregon Law Chapter 25/HB 4067 </a:t>
            </a:r>
            <a:endParaRPr sz="2200" b="1">
              <a:solidFill>
                <a:srgbClr val="02BDC7"/>
              </a:solidFill>
              <a:latin typeface="Arial"/>
              <a:ea typeface="Arial"/>
              <a:cs typeface="Arial"/>
              <a:sym typeface="Arial"/>
            </a:endParaRPr>
          </a:p>
          <a:p>
            <a:pPr marL="457200" lvl="0" indent="-368300" algn="l" rtl="0">
              <a:lnSpc>
                <a:spcPct val="115000"/>
              </a:lnSpc>
              <a:spcBef>
                <a:spcPts val="0"/>
              </a:spcBef>
              <a:spcAft>
                <a:spcPts val="0"/>
              </a:spcAft>
              <a:buClr>
                <a:srgbClr val="02BDC7"/>
              </a:buClr>
              <a:buSzPts val="2200"/>
              <a:buFont typeface="Arial"/>
              <a:buChar char="●"/>
            </a:pPr>
            <a:r>
              <a:rPr lang="en" sz="2200" b="1">
                <a:solidFill>
                  <a:srgbClr val="02BDC7"/>
                </a:solidFill>
                <a:latin typeface="Arial"/>
                <a:ea typeface="Arial"/>
                <a:cs typeface="Arial"/>
                <a:sym typeface="Arial"/>
              </a:rPr>
              <a:t>Developmental Delay Eligibility Criteria</a:t>
            </a:r>
            <a:endParaRPr sz="2200" b="1">
              <a:solidFill>
                <a:srgbClr val="02BDC7"/>
              </a:solidFill>
              <a:latin typeface="Arial"/>
              <a:ea typeface="Arial"/>
              <a:cs typeface="Arial"/>
              <a:sym typeface="Arial"/>
            </a:endParaRPr>
          </a:p>
          <a:p>
            <a:pPr marL="457200" lvl="0" indent="-368300" algn="l" rtl="0">
              <a:lnSpc>
                <a:spcPct val="115000"/>
              </a:lnSpc>
              <a:spcBef>
                <a:spcPts val="0"/>
              </a:spcBef>
              <a:spcAft>
                <a:spcPts val="0"/>
              </a:spcAft>
              <a:buClr>
                <a:srgbClr val="02BDC7"/>
              </a:buClr>
              <a:buSzPts val="2200"/>
              <a:buFont typeface="Arial"/>
              <a:buChar char="●"/>
            </a:pPr>
            <a:r>
              <a:rPr lang="en" sz="2200" b="1">
                <a:solidFill>
                  <a:srgbClr val="02BDC7"/>
                </a:solidFill>
                <a:latin typeface="Arial"/>
                <a:ea typeface="Arial"/>
                <a:cs typeface="Arial"/>
                <a:sym typeface="Arial"/>
              </a:rPr>
              <a:t>Budget Impact</a:t>
            </a:r>
            <a:endParaRPr sz="2200" b="1">
              <a:solidFill>
                <a:srgbClr val="02BDC7"/>
              </a:solidFill>
              <a:latin typeface="Arial"/>
              <a:ea typeface="Arial"/>
              <a:cs typeface="Arial"/>
              <a:sym typeface="Arial"/>
            </a:endParaRPr>
          </a:p>
          <a:p>
            <a:pPr marL="457200" lvl="0" indent="-368300" algn="l" rtl="0">
              <a:lnSpc>
                <a:spcPct val="115000"/>
              </a:lnSpc>
              <a:spcBef>
                <a:spcPts val="0"/>
              </a:spcBef>
              <a:spcAft>
                <a:spcPts val="0"/>
              </a:spcAft>
              <a:buClr>
                <a:srgbClr val="02BDC7"/>
              </a:buClr>
              <a:buSzPts val="2200"/>
              <a:buFont typeface="Arial"/>
              <a:buChar char="●"/>
            </a:pPr>
            <a:r>
              <a:rPr lang="en" sz="2200" b="1">
                <a:solidFill>
                  <a:srgbClr val="02BDC7"/>
                </a:solidFill>
                <a:latin typeface="Arial"/>
                <a:ea typeface="Arial"/>
                <a:cs typeface="Arial"/>
                <a:sym typeface="Arial"/>
              </a:rPr>
              <a:t>Youth Transition Program </a:t>
            </a:r>
            <a:endParaRPr sz="2200" b="1">
              <a:solidFill>
                <a:srgbClr val="02BDC7"/>
              </a:solidFill>
              <a:latin typeface="Arial"/>
              <a:ea typeface="Arial"/>
              <a:cs typeface="Arial"/>
              <a:sym typeface="Arial"/>
            </a:endParaRPr>
          </a:p>
          <a:p>
            <a:pPr marL="457200" lvl="0" indent="-368300" algn="l" rtl="0">
              <a:lnSpc>
                <a:spcPct val="115000"/>
              </a:lnSpc>
              <a:spcBef>
                <a:spcPts val="0"/>
              </a:spcBef>
              <a:spcAft>
                <a:spcPts val="0"/>
              </a:spcAft>
              <a:buClr>
                <a:srgbClr val="02BDC7"/>
              </a:buClr>
              <a:buSzPts val="2200"/>
              <a:buFont typeface="Arial"/>
              <a:buChar char="●"/>
            </a:pPr>
            <a:r>
              <a:rPr lang="en" sz="2200" b="1">
                <a:solidFill>
                  <a:srgbClr val="02BDC7"/>
                </a:solidFill>
                <a:latin typeface="Arial"/>
                <a:ea typeface="Arial"/>
                <a:cs typeface="Arial"/>
                <a:sym typeface="Arial"/>
              </a:rPr>
              <a:t>Indian Education  </a:t>
            </a:r>
            <a:endParaRPr sz="2200" b="1">
              <a:solidFill>
                <a:srgbClr val="02BDC7"/>
              </a:solidFill>
              <a:latin typeface="Arial"/>
              <a:ea typeface="Arial"/>
              <a:cs typeface="Arial"/>
              <a:sym typeface="Arial"/>
            </a:endParaRPr>
          </a:p>
          <a:p>
            <a:pPr marL="0" lvl="0" indent="0" algn="l" rtl="0">
              <a:lnSpc>
                <a:spcPct val="115000"/>
              </a:lnSpc>
              <a:spcBef>
                <a:spcPts val="0"/>
              </a:spcBef>
              <a:spcAft>
                <a:spcPts val="0"/>
              </a:spcAft>
              <a:buNone/>
            </a:pPr>
            <a:endParaRPr sz="2400" b="1">
              <a:solidFill>
                <a:srgbClr val="02BDC7"/>
              </a:solidFill>
              <a:latin typeface="Arial"/>
              <a:ea typeface="Arial"/>
              <a:cs typeface="Arial"/>
              <a:sym typeface="Arial"/>
            </a:endParaRPr>
          </a:p>
          <a:p>
            <a:pPr marL="0" lvl="0" indent="0" algn="l" rtl="0">
              <a:lnSpc>
                <a:spcPct val="115000"/>
              </a:lnSpc>
              <a:spcBef>
                <a:spcPts val="0"/>
              </a:spcBef>
              <a:spcAft>
                <a:spcPts val="0"/>
              </a:spcAft>
              <a:buNone/>
            </a:pPr>
            <a:endParaRPr sz="2400" b="1">
              <a:solidFill>
                <a:srgbClr val="02BDC7"/>
              </a:solidFill>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2400" b="1">
              <a:solidFill>
                <a:srgbClr val="FFFFFF"/>
              </a:solidFill>
              <a:latin typeface="Arial"/>
              <a:ea typeface="Arial"/>
              <a:cs typeface="Arial"/>
              <a:sym typeface="Arial"/>
            </a:endParaRPr>
          </a:p>
          <a:p>
            <a:pPr marL="0" lvl="0" indent="0" algn="l" rtl="0">
              <a:spcBef>
                <a:spcPts val="0"/>
              </a:spcBef>
              <a:spcAft>
                <a:spcPts val="1000"/>
              </a:spcAft>
              <a:buNone/>
            </a:pPr>
            <a:endParaRPr sz="2400">
              <a:solidFill>
                <a:srgbClr val="FFFFFF"/>
              </a:solidFill>
            </a:endParaRPr>
          </a:p>
        </p:txBody>
      </p:sp>
      <p:sp>
        <p:nvSpPr>
          <p:cNvPr id="397" name="Google Shape;397;p16"/>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Google Shape;402;p17"/>
          <p:cNvSpPr txBox="1">
            <a:spLocks noGrp="1"/>
          </p:cNvSpPr>
          <p:nvPr>
            <p:ph type="ctrTitle"/>
          </p:nvPr>
        </p:nvSpPr>
        <p:spPr>
          <a:xfrm>
            <a:off x="2886100" y="887975"/>
            <a:ext cx="3371700" cy="3248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2400" b="1">
                <a:latin typeface="Roboto Slab"/>
                <a:ea typeface="Roboto Slab"/>
                <a:cs typeface="Roboto Slab"/>
                <a:sym typeface="Roboto Slab"/>
              </a:rPr>
              <a:t>Oregon Law Chapter 25:  Developmental Delay will be added as the 11th school age category special education eligibility July 1, 2109</a:t>
            </a:r>
            <a:endParaRPr sz="2400" b="1">
              <a:latin typeface="Roboto Slab"/>
              <a:ea typeface="Roboto Slab"/>
              <a:cs typeface="Roboto Slab"/>
              <a:sym typeface="Roboto Slab"/>
            </a:endParaRPr>
          </a:p>
          <a:p>
            <a:pPr marL="0" lvl="0" indent="0" algn="ctr" rtl="0">
              <a:spcBef>
                <a:spcPts val="0"/>
              </a:spcBef>
              <a:spcAft>
                <a:spcPts val="0"/>
              </a:spcAft>
              <a:buNone/>
            </a:pPr>
            <a:r>
              <a:rPr lang="en" sz="2400" b="1">
                <a:latin typeface="Roboto Slab"/>
                <a:ea typeface="Roboto Slab"/>
                <a:cs typeface="Roboto Slab"/>
                <a:sym typeface="Roboto Slab"/>
              </a:rPr>
              <a:t>HB 4067</a:t>
            </a:r>
            <a:endParaRPr sz="2400" b="1">
              <a:latin typeface="Roboto Slab"/>
              <a:ea typeface="Roboto Slab"/>
              <a:cs typeface="Roboto Slab"/>
              <a:sym typeface="Roboto Slab"/>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Google Shape;407;p18"/>
          <p:cNvSpPr txBox="1">
            <a:spLocks noGrp="1"/>
          </p:cNvSpPr>
          <p:nvPr>
            <p:ph type="title"/>
          </p:nvPr>
        </p:nvSpPr>
        <p:spPr>
          <a:xfrm>
            <a:off x="168625" y="811675"/>
            <a:ext cx="1832400" cy="2096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b="1">
                <a:latin typeface="Lato"/>
                <a:ea typeface="Lato"/>
                <a:cs typeface="Lato"/>
                <a:sym typeface="Lato"/>
              </a:rPr>
              <a:t>Eligibility Criteria</a:t>
            </a:r>
            <a:endParaRPr sz="3000" b="1">
              <a:latin typeface="Lato"/>
              <a:ea typeface="Lato"/>
              <a:cs typeface="Lato"/>
              <a:sym typeface="Lato"/>
            </a:endParaRPr>
          </a:p>
        </p:txBody>
      </p:sp>
      <p:sp>
        <p:nvSpPr>
          <p:cNvPr id="408" name="Google Shape;408;p18"/>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4</a:t>
            </a:fld>
            <a:endParaRPr/>
          </a:p>
        </p:txBody>
      </p:sp>
      <p:sp>
        <p:nvSpPr>
          <p:cNvPr id="409" name="Google Shape;409;p18"/>
          <p:cNvSpPr txBox="1"/>
          <p:nvPr/>
        </p:nvSpPr>
        <p:spPr>
          <a:xfrm>
            <a:off x="2659125" y="569350"/>
            <a:ext cx="5317200" cy="314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 sz="2400">
                <a:solidFill>
                  <a:srgbClr val="02BDC7"/>
                </a:solidFill>
              </a:rPr>
              <a:t>Developmental Delay of 1.5 SD below mean (or more) in </a:t>
            </a:r>
            <a:r>
              <a:rPr lang="en" sz="2400" i="1">
                <a:solidFill>
                  <a:srgbClr val="02BDC7"/>
                </a:solidFill>
              </a:rPr>
              <a:t>two</a:t>
            </a:r>
            <a:r>
              <a:rPr lang="en" sz="2400">
                <a:solidFill>
                  <a:srgbClr val="02BDC7"/>
                </a:solidFill>
              </a:rPr>
              <a:t> areas: </a:t>
            </a:r>
            <a:endParaRPr sz="2400">
              <a:solidFill>
                <a:srgbClr val="02BDC7"/>
              </a:solidFill>
            </a:endParaRPr>
          </a:p>
          <a:p>
            <a:pPr marL="457200" marR="0" lvl="0" indent="-381000" algn="l" rtl="0">
              <a:lnSpc>
                <a:spcPct val="115000"/>
              </a:lnSpc>
              <a:spcBef>
                <a:spcPts val="0"/>
              </a:spcBef>
              <a:spcAft>
                <a:spcPts val="0"/>
              </a:spcAft>
              <a:buClr>
                <a:srgbClr val="02BDC7"/>
              </a:buClr>
              <a:buSzPts val="2400"/>
              <a:buChar char="●"/>
            </a:pPr>
            <a:r>
              <a:rPr lang="en" sz="2400">
                <a:solidFill>
                  <a:srgbClr val="02BDC7"/>
                </a:solidFill>
              </a:rPr>
              <a:t>communication, </a:t>
            </a:r>
            <a:endParaRPr sz="2400">
              <a:solidFill>
                <a:srgbClr val="02BDC7"/>
              </a:solidFill>
            </a:endParaRPr>
          </a:p>
          <a:p>
            <a:pPr marL="457200" marR="0" lvl="0" indent="-381000" algn="l" rtl="0">
              <a:lnSpc>
                <a:spcPct val="115000"/>
              </a:lnSpc>
              <a:spcBef>
                <a:spcPts val="0"/>
              </a:spcBef>
              <a:spcAft>
                <a:spcPts val="0"/>
              </a:spcAft>
              <a:buClr>
                <a:srgbClr val="02BDC7"/>
              </a:buClr>
              <a:buSzPts val="2400"/>
              <a:buChar char="●"/>
            </a:pPr>
            <a:r>
              <a:rPr lang="en" sz="2400">
                <a:solidFill>
                  <a:srgbClr val="02BDC7"/>
                </a:solidFill>
              </a:rPr>
              <a:t>adaptive, </a:t>
            </a:r>
            <a:endParaRPr sz="2400">
              <a:solidFill>
                <a:srgbClr val="02BDC7"/>
              </a:solidFill>
            </a:endParaRPr>
          </a:p>
          <a:p>
            <a:pPr marL="457200" marR="0" lvl="0" indent="-381000" algn="l" rtl="0">
              <a:lnSpc>
                <a:spcPct val="115000"/>
              </a:lnSpc>
              <a:spcBef>
                <a:spcPts val="0"/>
              </a:spcBef>
              <a:spcAft>
                <a:spcPts val="0"/>
              </a:spcAft>
              <a:buClr>
                <a:srgbClr val="02BDC7"/>
              </a:buClr>
              <a:buSzPts val="2400"/>
              <a:buChar char="●"/>
            </a:pPr>
            <a:r>
              <a:rPr lang="en" sz="2400">
                <a:solidFill>
                  <a:srgbClr val="02BDC7"/>
                </a:solidFill>
              </a:rPr>
              <a:t>physical, </a:t>
            </a:r>
            <a:endParaRPr sz="2400">
              <a:solidFill>
                <a:srgbClr val="02BDC7"/>
              </a:solidFill>
            </a:endParaRPr>
          </a:p>
          <a:p>
            <a:pPr marL="457200" marR="0" lvl="0" indent="-381000" algn="l" rtl="0">
              <a:lnSpc>
                <a:spcPct val="115000"/>
              </a:lnSpc>
              <a:spcBef>
                <a:spcPts val="0"/>
              </a:spcBef>
              <a:spcAft>
                <a:spcPts val="0"/>
              </a:spcAft>
              <a:buClr>
                <a:srgbClr val="02BDC7"/>
              </a:buClr>
              <a:buSzPts val="2400"/>
              <a:buChar char="●"/>
            </a:pPr>
            <a:r>
              <a:rPr lang="en" sz="2400">
                <a:solidFill>
                  <a:srgbClr val="02BDC7"/>
                </a:solidFill>
              </a:rPr>
              <a:t>social/emotional,</a:t>
            </a:r>
            <a:endParaRPr sz="2400">
              <a:solidFill>
                <a:srgbClr val="02BDC7"/>
              </a:solidFill>
            </a:endParaRPr>
          </a:p>
          <a:p>
            <a:pPr marL="457200" marR="0" lvl="0" indent="-381000" algn="l" rtl="0">
              <a:lnSpc>
                <a:spcPct val="115000"/>
              </a:lnSpc>
              <a:spcBef>
                <a:spcPts val="0"/>
              </a:spcBef>
              <a:spcAft>
                <a:spcPts val="0"/>
              </a:spcAft>
              <a:buClr>
                <a:srgbClr val="02BDC7"/>
              </a:buClr>
              <a:buSzPts val="2400"/>
              <a:buChar char="●"/>
            </a:pPr>
            <a:r>
              <a:rPr lang="en" sz="2400">
                <a:solidFill>
                  <a:srgbClr val="02BDC7"/>
                </a:solidFill>
              </a:rPr>
              <a:t>cognitive</a:t>
            </a:r>
            <a:endParaRPr sz="2400">
              <a:solidFill>
                <a:srgbClr val="02BDC7"/>
              </a:solidFill>
            </a:endParaRPr>
          </a:p>
          <a:p>
            <a:pPr marL="0" marR="0" lvl="0" indent="0" algn="l" rtl="0">
              <a:lnSpc>
                <a:spcPct val="115000"/>
              </a:lnSpc>
              <a:spcBef>
                <a:spcPts val="0"/>
              </a:spcBef>
              <a:spcAft>
                <a:spcPts val="0"/>
              </a:spcAft>
              <a:buNone/>
            </a:pPr>
            <a:r>
              <a:rPr lang="en" sz="2400">
                <a:solidFill>
                  <a:srgbClr val="02BDC7"/>
                </a:solidFill>
              </a:rPr>
              <a:t>	</a:t>
            </a:r>
            <a:endParaRPr sz="2400">
              <a:solidFill>
                <a:srgbClr val="02BDC7"/>
              </a:solidFill>
            </a:endParaRPr>
          </a:p>
        </p:txBody>
      </p:sp>
      <p:sp>
        <p:nvSpPr>
          <p:cNvPr id="410" name="Google Shape;410;p18"/>
          <p:cNvSpPr txBox="1"/>
          <p:nvPr/>
        </p:nvSpPr>
        <p:spPr>
          <a:xfrm>
            <a:off x="558100" y="3868350"/>
            <a:ext cx="7375200" cy="585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2400">
                <a:solidFill>
                  <a:srgbClr val="02BDC7"/>
                </a:solidFill>
              </a:rPr>
              <a:t>Must have adverse impact &amp; need SPED services.</a:t>
            </a:r>
            <a:endParaRPr>
              <a:latin typeface="Lato Light"/>
              <a:ea typeface="Lato Light"/>
              <a:cs typeface="Lato Light"/>
              <a:sym typeface="Lato Ligh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19"/>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2400" b="1">
                <a:latin typeface="Lato"/>
                <a:ea typeface="Lato"/>
                <a:cs typeface="Lato"/>
                <a:sym typeface="Lato"/>
              </a:rPr>
              <a:t>Early Identification   </a:t>
            </a:r>
            <a:endParaRPr sz="2400" b="1">
              <a:latin typeface="Lato"/>
              <a:ea typeface="Lato"/>
              <a:cs typeface="Lato"/>
              <a:sym typeface="Lato"/>
            </a:endParaRPr>
          </a:p>
        </p:txBody>
      </p:sp>
      <p:sp>
        <p:nvSpPr>
          <p:cNvPr id="416" name="Google Shape;416;p19"/>
          <p:cNvSpPr txBox="1">
            <a:spLocks noGrp="1"/>
          </p:cNvSpPr>
          <p:nvPr>
            <p:ph type="body" idx="1"/>
          </p:nvPr>
        </p:nvSpPr>
        <p:spPr>
          <a:xfrm>
            <a:off x="2880650" y="418075"/>
            <a:ext cx="5292300" cy="4531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b="1">
                <a:solidFill>
                  <a:srgbClr val="02BDC7"/>
                </a:solidFill>
                <a:latin typeface="Lato"/>
                <a:ea typeface="Lato"/>
                <a:cs typeface="Lato"/>
                <a:sym typeface="Lato"/>
              </a:rPr>
              <a:t>90% of all child born in Oregon are being screened using the Ages and Stages Questionnaires.  This is done through well child and clinic visits.</a:t>
            </a:r>
            <a:endParaRPr sz="1900" b="1">
              <a:solidFill>
                <a:srgbClr val="02BDC7"/>
              </a:solidFill>
              <a:latin typeface="Lato"/>
              <a:ea typeface="Lato"/>
              <a:cs typeface="Lato"/>
              <a:sym typeface="Lato"/>
            </a:endParaRPr>
          </a:p>
          <a:p>
            <a:pPr marL="0" lvl="0" indent="0" algn="l" rtl="0">
              <a:spcBef>
                <a:spcPts val="0"/>
              </a:spcBef>
              <a:spcAft>
                <a:spcPts val="0"/>
              </a:spcAft>
              <a:buNone/>
            </a:pPr>
            <a:r>
              <a:rPr lang="en" sz="1900" b="1">
                <a:solidFill>
                  <a:srgbClr val="02BDC7"/>
                </a:solidFill>
                <a:latin typeface="Lato"/>
                <a:ea typeface="Lato"/>
                <a:cs typeface="Lato"/>
                <a:sym typeface="Lato"/>
              </a:rPr>
              <a:t> </a:t>
            </a:r>
            <a:endParaRPr sz="1900" b="1">
              <a:solidFill>
                <a:srgbClr val="02BDC7"/>
              </a:solidFill>
              <a:latin typeface="Lato"/>
              <a:ea typeface="Lato"/>
              <a:cs typeface="Lato"/>
              <a:sym typeface="Lato"/>
            </a:endParaRPr>
          </a:p>
          <a:p>
            <a:pPr marL="0" lvl="0" indent="0" algn="l" rtl="0">
              <a:spcBef>
                <a:spcPts val="0"/>
              </a:spcBef>
              <a:spcAft>
                <a:spcPts val="0"/>
              </a:spcAft>
              <a:buNone/>
            </a:pPr>
            <a:r>
              <a:rPr lang="en" sz="1900" b="1">
                <a:solidFill>
                  <a:srgbClr val="02BDC7"/>
                </a:solidFill>
                <a:latin typeface="Lato"/>
                <a:ea typeface="Lato"/>
                <a:cs typeface="Lato"/>
                <a:sym typeface="Lato"/>
              </a:rPr>
              <a:t>We know early intervention works!  Students are starting Kindergarten with an educational foundation through private preschool programs, public preschool programs, Head Start, or Early Childhood Special Education.</a:t>
            </a:r>
            <a:endParaRPr sz="1900" b="1">
              <a:solidFill>
                <a:srgbClr val="02BDC7"/>
              </a:solidFill>
              <a:latin typeface="Lato"/>
              <a:ea typeface="Lato"/>
              <a:cs typeface="Lato"/>
              <a:sym typeface="Lato"/>
            </a:endParaRPr>
          </a:p>
          <a:p>
            <a:pPr marL="0" lvl="0" indent="0" algn="l" rtl="0">
              <a:spcBef>
                <a:spcPts val="0"/>
              </a:spcBef>
              <a:spcAft>
                <a:spcPts val="0"/>
              </a:spcAft>
              <a:buNone/>
            </a:pPr>
            <a:endParaRPr sz="1900" b="1">
              <a:solidFill>
                <a:srgbClr val="02BDC7"/>
              </a:solidFill>
              <a:latin typeface="Lato"/>
              <a:ea typeface="Lato"/>
              <a:cs typeface="Lato"/>
              <a:sym typeface="Lato"/>
            </a:endParaRPr>
          </a:p>
          <a:p>
            <a:pPr marL="0" lvl="0" indent="0" algn="l" rtl="0">
              <a:spcBef>
                <a:spcPts val="0"/>
              </a:spcBef>
              <a:spcAft>
                <a:spcPts val="0"/>
              </a:spcAft>
              <a:buNone/>
            </a:pPr>
            <a:r>
              <a:rPr lang="en" sz="1900" b="1">
                <a:solidFill>
                  <a:srgbClr val="02BDC7"/>
                </a:solidFill>
                <a:latin typeface="Lato"/>
                <a:ea typeface="Lato"/>
                <a:cs typeface="Lato"/>
                <a:sym typeface="Lato"/>
              </a:rPr>
              <a:t>Students are being pre-identified.  The are enrolling in Kindergarten  with a school-age eligibility.  </a:t>
            </a:r>
            <a:endParaRPr sz="1900" b="1">
              <a:solidFill>
                <a:srgbClr val="02BDC7"/>
              </a:solidFill>
              <a:latin typeface="Lato"/>
              <a:ea typeface="Lato"/>
              <a:cs typeface="Lato"/>
              <a:sym typeface="Lato"/>
            </a:endParaRPr>
          </a:p>
          <a:p>
            <a:pPr marL="0" lvl="0" indent="0" algn="l" rtl="0">
              <a:spcBef>
                <a:spcPts val="0"/>
              </a:spcBef>
              <a:spcAft>
                <a:spcPts val="0"/>
              </a:spcAft>
              <a:buNone/>
            </a:pPr>
            <a:endParaRPr sz="1800" b="1">
              <a:solidFill>
                <a:srgbClr val="02BDC7"/>
              </a:solidFill>
              <a:latin typeface="Lato"/>
              <a:ea typeface="Lato"/>
              <a:cs typeface="Lato"/>
              <a:sym typeface="Lato"/>
            </a:endParaRPr>
          </a:p>
          <a:p>
            <a:pPr marL="0" lvl="0" indent="0" algn="l" rtl="0">
              <a:spcBef>
                <a:spcPts val="0"/>
              </a:spcBef>
              <a:spcAft>
                <a:spcPts val="0"/>
              </a:spcAft>
              <a:buNone/>
            </a:pPr>
            <a:endParaRPr sz="1700" b="1">
              <a:solidFill>
                <a:srgbClr val="02BDC7"/>
              </a:solidFill>
              <a:latin typeface="Lato"/>
              <a:ea typeface="Lato"/>
              <a:cs typeface="Lato"/>
              <a:sym typeface="Lato"/>
            </a:endParaRPr>
          </a:p>
          <a:p>
            <a:pPr marL="0" lvl="0" indent="0" algn="l" rtl="0">
              <a:spcBef>
                <a:spcPts val="600"/>
              </a:spcBef>
              <a:spcAft>
                <a:spcPts val="0"/>
              </a:spcAft>
              <a:buClr>
                <a:schemeClr val="dk1"/>
              </a:buClr>
              <a:buSzPts val="1100"/>
              <a:buFont typeface="Arial"/>
              <a:buNone/>
            </a:pPr>
            <a:endParaRPr sz="1800"/>
          </a:p>
          <a:p>
            <a:pPr marL="0" lvl="0" indent="0" algn="l" rtl="0">
              <a:spcBef>
                <a:spcPts val="1000"/>
              </a:spcBef>
              <a:spcAft>
                <a:spcPts val="1000"/>
              </a:spcAft>
              <a:buNone/>
            </a:pPr>
            <a:endParaRPr sz="1800"/>
          </a:p>
        </p:txBody>
      </p:sp>
      <p:sp>
        <p:nvSpPr>
          <p:cNvPr id="417" name="Google Shape;417;p19"/>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Google Shape;422;p20"/>
          <p:cNvSpPr txBox="1">
            <a:spLocks noGrp="1"/>
          </p:cNvSpPr>
          <p:nvPr>
            <p:ph type="ctrTitle"/>
          </p:nvPr>
        </p:nvSpPr>
        <p:spPr>
          <a:xfrm>
            <a:off x="2886100" y="1673775"/>
            <a:ext cx="3371700" cy="2454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Clr>
                <a:schemeClr val="dk1"/>
              </a:buClr>
              <a:buSzPts val="1100"/>
              <a:buFont typeface="Arial"/>
              <a:buNone/>
            </a:pPr>
            <a:r>
              <a:rPr lang="en" b="1">
                <a:latin typeface="Roboto Slab"/>
                <a:ea typeface="Roboto Slab"/>
                <a:cs typeface="Roboto Slab"/>
                <a:sym typeface="Roboto Slab"/>
              </a:rPr>
              <a:t>Budget Impact </a:t>
            </a:r>
            <a:r>
              <a:rPr lang="en"/>
              <a:t> </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7" name="Google Shape;427;p21"/>
          <p:cNvSpPr txBox="1">
            <a:spLocks noGrp="1"/>
          </p:cNvSpPr>
          <p:nvPr>
            <p:ph type="title"/>
          </p:nvPr>
        </p:nvSpPr>
        <p:spPr>
          <a:xfrm>
            <a:off x="168625" y="811675"/>
            <a:ext cx="2238300" cy="2096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b="1">
                <a:latin typeface="Lato"/>
                <a:ea typeface="Lato"/>
                <a:cs typeface="Lato"/>
                <a:sym typeface="Lato"/>
              </a:rPr>
              <a:t>Special Education Staffing </a:t>
            </a:r>
            <a:endParaRPr sz="3000" b="1">
              <a:latin typeface="Lato"/>
              <a:ea typeface="Lato"/>
              <a:cs typeface="Lato"/>
              <a:sym typeface="Lato"/>
            </a:endParaRPr>
          </a:p>
        </p:txBody>
      </p:sp>
      <p:sp>
        <p:nvSpPr>
          <p:cNvPr id="428" name="Google Shape;428;p21"/>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7</a:t>
            </a:fld>
            <a:endParaRPr/>
          </a:p>
        </p:txBody>
      </p:sp>
      <p:sp>
        <p:nvSpPr>
          <p:cNvPr id="429" name="Google Shape;429;p21"/>
          <p:cNvSpPr txBox="1"/>
          <p:nvPr/>
        </p:nvSpPr>
        <p:spPr>
          <a:xfrm>
            <a:off x="2406925" y="418075"/>
            <a:ext cx="5569500" cy="43080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endParaRPr sz="1800" b="1">
              <a:solidFill>
                <a:srgbClr val="02BDC7"/>
              </a:solidFill>
              <a:latin typeface="Lato"/>
              <a:ea typeface="Lato"/>
              <a:cs typeface="Lato"/>
              <a:sym typeface="Lato"/>
            </a:endParaRPr>
          </a:p>
          <a:p>
            <a:pPr marL="0" marR="0" lvl="0" indent="0" algn="l" rtl="0">
              <a:lnSpc>
                <a:spcPct val="115000"/>
              </a:lnSpc>
              <a:spcBef>
                <a:spcPts val="0"/>
              </a:spcBef>
              <a:spcAft>
                <a:spcPts val="0"/>
              </a:spcAft>
              <a:buNone/>
            </a:pPr>
            <a:r>
              <a:rPr lang="en" sz="1800" b="1">
                <a:solidFill>
                  <a:srgbClr val="02BDC7"/>
                </a:solidFill>
                <a:latin typeface="Lato"/>
                <a:ea typeface="Lato"/>
                <a:cs typeface="Lato"/>
                <a:sym typeface="Lato"/>
              </a:rPr>
              <a:t>Total Students enrolled at RSD 995 (13.25% special education students)</a:t>
            </a:r>
            <a:endParaRPr sz="1800" b="1">
              <a:solidFill>
                <a:srgbClr val="02BDC7"/>
              </a:solidFill>
              <a:latin typeface="Lato"/>
              <a:ea typeface="Lato"/>
              <a:cs typeface="Lato"/>
              <a:sym typeface="Lato"/>
            </a:endParaRPr>
          </a:p>
          <a:p>
            <a:pPr marL="457200" lvl="0" indent="-342900" algn="l" rtl="0">
              <a:spcBef>
                <a:spcPts val="0"/>
              </a:spcBef>
              <a:spcAft>
                <a:spcPts val="0"/>
              </a:spcAft>
              <a:buClr>
                <a:srgbClr val="02BDC7"/>
              </a:buClr>
              <a:buSzPts val="1800"/>
              <a:buChar char="●"/>
            </a:pPr>
            <a:r>
              <a:rPr lang="en" sz="1800">
                <a:solidFill>
                  <a:srgbClr val="02BDC7"/>
                </a:solidFill>
                <a:latin typeface="Lato"/>
                <a:ea typeface="Lato"/>
                <a:cs typeface="Lato"/>
                <a:sym typeface="Lato"/>
              </a:rPr>
              <a:t>2017-2018: </a:t>
            </a:r>
            <a:r>
              <a:rPr lang="en" sz="1800" b="1">
                <a:solidFill>
                  <a:srgbClr val="02BDC7"/>
                </a:solidFill>
                <a:latin typeface="Lato"/>
                <a:ea typeface="Lato"/>
                <a:cs typeface="Lato"/>
                <a:sym typeface="Lato"/>
              </a:rPr>
              <a:t>123</a:t>
            </a:r>
            <a:endParaRPr sz="1800" b="1">
              <a:solidFill>
                <a:srgbClr val="02BDC7"/>
              </a:solidFill>
              <a:latin typeface="Lato"/>
              <a:ea typeface="Lato"/>
              <a:cs typeface="Lato"/>
              <a:sym typeface="Lato"/>
            </a:endParaRPr>
          </a:p>
          <a:p>
            <a:pPr marL="457200" lvl="0" indent="-342900" algn="l" rtl="0">
              <a:spcBef>
                <a:spcPts val="0"/>
              </a:spcBef>
              <a:spcAft>
                <a:spcPts val="0"/>
              </a:spcAft>
              <a:buClr>
                <a:srgbClr val="02BDC7"/>
              </a:buClr>
              <a:buSzPts val="1800"/>
              <a:buChar char="●"/>
            </a:pPr>
            <a:r>
              <a:rPr lang="en" sz="1800">
                <a:solidFill>
                  <a:srgbClr val="02BDC7"/>
                </a:solidFill>
                <a:latin typeface="Lato"/>
                <a:ea typeface="Lato"/>
                <a:cs typeface="Lato"/>
                <a:sym typeface="Lato"/>
              </a:rPr>
              <a:t>Current Students: </a:t>
            </a:r>
            <a:r>
              <a:rPr lang="en" sz="1800" b="1">
                <a:solidFill>
                  <a:srgbClr val="02BDC7"/>
                </a:solidFill>
                <a:latin typeface="Lato"/>
                <a:ea typeface="Lato"/>
                <a:cs typeface="Lato"/>
                <a:sym typeface="Lato"/>
              </a:rPr>
              <a:t>132</a:t>
            </a:r>
            <a:endParaRPr sz="1800" b="1">
              <a:solidFill>
                <a:srgbClr val="02BDC7"/>
              </a:solidFill>
              <a:latin typeface="Lato"/>
              <a:ea typeface="Lato"/>
              <a:cs typeface="Lato"/>
              <a:sym typeface="Lato"/>
            </a:endParaRPr>
          </a:p>
          <a:p>
            <a:pPr marL="457200" lvl="0" indent="-342900" algn="l" rtl="0">
              <a:spcBef>
                <a:spcPts val="0"/>
              </a:spcBef>
              <a:spcAft>
                <a:spcPts val="0"/>
              </a:spcAft>
              <a:buClr>
                <a:srgbClr val="02BDC7"/>
              </a:buClr>
              <a:buSzPts val="1800"/>
              <a:buChar char="●"/>
            </a:pPr>
            <a:r>
              <a:rPr lang="en" sz="1800">
                <a:solidFill>
                  <a:srgbClr val="02BDC7"/>
                </a:solidFill>
                <a:latin typeface="Lato"/>
                <a:ea typeface="Lato"/>
                <a:cs typeface="Lato"/>
                <a:sym typeface="Lato"/>
              </a:rPr>
              <a:t>Projecting next year to be an increase of </a:t>
            </a:r>
            <a:r>
              <a:rPr lang="en" sz="1800" b="1">
                <a:solidFill>
                  <a:srgbClr val="02BDC7"/>
                </a:solidFill>
                <a:latin typeface="Lato"/>
                <a:ea typeface="Lato"/>
                <a:cs typeface="Lato"/>
                <a:sym typeface="Lato"/>
              </a:rPr>
              <a:t>22</a:t>
            </a:r>
            <a:r>
              <a:rPr lang="en" sz="1800">
                <a:solidFill>
                  <a:srgbClr val="02BDC7"/>
                </a:solidFill>
                <a:latin typeface="Lato"/>
                <a:ea typeface="Lato"/>
                <a:cs typeface="Lato"/>
                <a:sym typeface="Lato"/>
              </a:rPr>
              <a:t>; increasing numbers to </a:t>
            </a:r>
            <a:r>
              <a:rPr lang="en" sz="1800" b="1">
                <a:solidFill>
                  <a:srgbClr val="02BDC7"/>
                </a:solidFill>
                <a:latin typeface="Lato"/>
                <a:ea typeface="Lato"/>
                <a:cs typeface="Lato"/>
                <a:sym typeface="Lato"/>
              </a:rPr>
              <a:t>152</a:t>
            </a:r>
            <a:endParaRPr sz="1800" b="1">
              <a:solidFill>
                <a:srgbClr val="02BDC7"/>
              </a:solidFill>
              <a:latin typeface="Lato"/>
              <a:ea typeface="Lato"/>
              <a:cs typeface="Lato"/>
              <a:sym typeface="Lato"/>
            </a:endParaRPr>
          </a:p>
          <a:p>
            <a:pPr marL="0" lvl="0" indent="0" algn="l" rtl="0">
              <a:spcBef>
                <a:spcPts val="0"/>
              </a:spcBef>
              <a:spcAft>
                <a:spcPts val="0"/>
              </a:spcAft>
              <a:buNone/>
            </a:pPr>
            <a:r>
              <a:rPr lang="en" sz="1800" b="1">
                <a:solidFill>
                  <a:srgbClr val="02BDC7"/>
                </a:solidFill>
                <a:latin typeface="Lato"/>
                <a:ea typeface="Lato"/>
                <a:cs typeface="Lato"/>
                <a:sym typeface="Lato"/>
              </a:rPr>
              <a:t>What: </a:t>
            </a:r>
            <a:endParaRPr sz="1800" b="1">
              <a:solidFill>
                <a:srgbClr val="02BDC7"/>
              </a:solidFill>
              <a:latin typeface="Lato"/>
              <a:ea typeface="Lato"/>
              <a:cs typeface="Lato"/>
              <a:sym typeface="Lato"/>
            </a:endParaRPr>
          </a:p>
          <a:p>
            <a:pPr marL="457200" lvl="0" indent="-342900" algn="l" rtl="0">
              <a:spcBef>
                <a:spcPts val="0"/>
              </a:spcBef>
              <a:spcAft>
                <a:spcPts val="0"/>
              </a:spcAft>
              <a:buClr>
                <a:srgbClr val="02BDC7"/>
              </a:buClr>
              <a:buSzPts val="1800"/>
              <a:buFont typeface="Lato"/>
              <a:buChar char="●"/>
            </a:pPr>
            <a:r>
              <a:rPr lang="en" sz="1800">
                <a:solidFill>
                  <a:srgbClr val="02BDC7"/>
                </a:solidFill>
                <a:latin typeface="Lato"/>
                <a:ea typeface="Lato"/>
                <a:cs typeface="Lato"/>
                <a:sym typeface="Lato"/>
              </a:rPr>
              <a:t>The Special Education Department is asking for additional staffing to support the needs of our current students as well as the incoming students</a:t>
            </a:r>
            <a:endParaRPr sz="1800">
              <a:solidFill>
                <a:srgbClr val="02BDC7"/>
              </a:solidFill>
              <a:latin typeface="Lato"/>
              <a:ea typeface="Lato"/>
              <a:cs typeface="Lato"/>
              <a:sym typeface="Lato"/>
            </a:endParaRPr>
          </a:p>
          <a:p>
            <a:pPr marL="914400" lvl="1" indent="-342900" algn="l" rtl="0">
              <a:spcBef>
                <a:spcPts val="0"/>
              </a:spcBef>
              <a:spcAft>
                <a:spcPts val="0"/>
              </a:spcAft>
              <a:buClr>
                <a:srgbClr val="02BDC7"/>
              </a:buClr>
              <a:buSzPts val="1800"/>
              <a:buFont typeface="Lato"/>
              <a:buChar char="○"/>
            </a:pPr>
            <a:r>
              <a:rPr lang="en" sz="1800">
                <a:solidFill>
                  <a:srgbClr val="02BDC7"/>
                </a:solidFill>
                <a:latin typeface="Lato"/>
                <a:ea typeface="Lato"/>
                <a:cs typeface="Lato"/>
                <a:sym typeface="Lato"/>
              </a:rPr>
              <a:t>1 additional teacher</a:t>
            </a:r>
            <a:endParaRPr sz="1800">
              <a:solidFill>
                <a:srgbClr val="02BDC7"/>
              </a:solidFill>
              <a:latin typeface="Lato"/>
              <a:ea typeface="Lato"/>
              <a:cs typeface="Lato"/>
              <a:sym typeface="Lato"/>
            </a:endParaRPr>
          </a:p>
          <a:p>
            <a:pPr marL="914400" lvl="1" indent="-342900" algn="l" rtl="0">
              <a:spcBef>
                <a:spcPts val="0"/>
              </a:spcBef>
              <a:spcAft>
                <a:spcPts val="0"/>
              </a:spcAft>
              <a:buClr>
                <a:srgbClr val="02BDC7"/>
              </a:buClr>
              <a:buSzPts val="1800"/>
              <a:buFont typeface="Lato"/>
              <a:buChar char="○"/>
            </a:pPr>
            <a:r>
              <a:rPr lang="en" sz="1800">
                <a:solidFill>
                  <a:srgbClr val="02BDC7"/>
                </a:solidFill>
                <a:latin typeface="Lato"/>
                <a:ea typeface="Lato"/>
                <a:cs typeface="Lato"/>
                <a:sym typeface="Lato"/>
              </a:rPr>
              <a:t>Reinstate the 1.0 FTE that was riffed</a:t>
            </a:r>
            <a:endParaRPr sz="1800">
              <a:solidFill>
                <a:srgbClr val="02BDC7"/>
              </a:solidFill>
              <a:latin typeface="Lato"/>
              <a:ea typeface="Lato"/>
              <a:cs typeface="Lato"/>
              <a:sym typeface="Lato"/>
            </a:endParaRPr>
          </a:p>
          <a:p>
            <a:pPr marL="914400" lvl="1" indent="-342900" algn="l" rtl="0">
              <a:spcBef>
                <a:spcPts val="0"/>
              </a:spcBef>
              <a:spcAft>
                <a:spcPts val="0"/>
              </a:spcAft>
              <a:buClr>
                <a:srgbClr val="02BDC7"/>
              </a:buClr>
              <a:buSzPts val="1800"/>
              <a:buFont typeface="Lato"/>
              <a:buChar char="○"/>
            </a:pPr>
            <a:r>
              <a:rPr lang="en" sz="1800">
                <a:solidFill>
                  <a:srgbClr val="02BDC7"/>
                </a:solidFill>
                <a:latin typeface="Lato"/>
                <a:ea typeface="Lato"/>
                <a:cs typeface="Lato"/>
                <a:sym typeface="Lato"/>
              </a:rPr>
              <a:t>2 additional IAs</a:t>
            </a:r>
            <a:endParaRPr sz="1800">
              <a:solidFill>
                <a:srgbClr val="02BDC7"/>
              </a:solidFill>
              <a:latin typeface="Lato"/>
              <a:ea typeface="Lato"/>
              <a:cs typeface="Lato"/>
              <a:sym typeface="Lato"/>
            </a:endParaRPr>
          </a:p>
          <a:p>
            <a:pPr marL="0" lvl="0" indent="0" algn="l" rtl="0">
              <a:spcBef>
                <a:spcPts val="0"/>
              </a:spcBef>
              <a:spcAft>
                <a:spcPts val="0"/>
              </a:spcAft>
              <a:buNone/>
            </a:pPr>
            <a:endParaRPr sz="1000" b="1">
              <a:solidFill>
                <a:schemeClr val="dk1"/>
              </a:solidFill>
            </a:endParaRPr>
          </a:p>
          <a:p>
            <a:pPr marL="0" lvl="0" indent="0" algn="l" rtl="0">
              <a:spcBef>
                <a:spcPts val="0"/>
              </a:spcBef>
              <a:spcAft>
                <a:spcPts val="0"/>
              </a:spcAft>
              <a:buNone/>
            </a:pPr>
            <a:endParaRPr sz="1000" b="1">
              <a:solidFill>
                <a:schemeClr val="dk1"/>
              </a:solidFill>
            </a:endParaRPr>
          </a:p>
          <a:p>
            <a:pPr marL="0" lvl="0" indent="0" algn="l" rtl="0">
              <a:spcBef>
                <a:spcPts val="0"/>
              </a:spcBef>
              <a:spcAft>
                <a:spcPts val="0"/>
              </a:spcAft>
              <a:buNone/>
            </a:pPr>
            <a:endParaRPr sz="1000" b="1">
              <a:solidFill>
                <a:schemeClr val="dk1"/>
              </a:solidFill>
            </a:endParaRPr>
          </a:p>
          <a:p>
            <a:pPr marL="0" marR="0" lvl="0" indent="0" algn="l" rtl="0">
              <a:lnSpc>
                <a:spcPct val="115000"/>
              </a:lnSpc>
              <a:spcBef>
                <a:spcPts val="0"/>
              </a:spcBef>
              <a:spcAft>
                <a:spcPts val="0"/>
              </a:spcAft>
              <a:buNone/>
            </a:pPr>
            <a:endParaRPr sz="2200">
              <a:solidFill>
                <a:srgbClr val="02BDC7"/>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sp>
        <p:nvSpPr>
          <p:cNvPr id="434" name="Google Shape;434;p22"/>
          <p:cNvSpPr txBox="1">
            <a:spLocks noGrp="1"/>
          </p:cNvSpPr>
          <p:nvPr>
            <p:ph type="title"/>
          </p:nvPr>
        </p:nvSpPr>
        <p:spPr>
          <a:xfrm>
            <a:off x="168625" y="811675"/>
            <a:ext cx="2238300" cy="2096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b="1">
                <a:latin typeface="Lato"/>
                <a:ea typeface="Lato"/>
                <a:cs typeface="Lato"/>
                <a:sym typeface="Lato"/>
              </a:rPr>
              <a:t>Special Education Staffing </a:t>
            </a:r>
            <a:endParaRPr sz="3000" b="1">
              <a:latin typeface="Lato"/>
              <a:ea typeface="Lato"/>
              <a:cs typeface="Lato"/>
              <a:sym typeface="Lato"/>
            </a:endParaRPr>
          </a:p>
        </p:txBody>
      </p:sp>
      <p:sp>
        <p:nvSpPr>
          <p:cNvPr id="435" name="Google Shape;435;p22"/>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8</a:t>
            </a:fld>
            <a:endParaRPr/>
          </a:p>
        </p:txBody>
      </p:sp>
      <p:sp>
        <p:nvSpPr>
          <p:cNvPr id="436" name="Google Shape;436;p22"/>
          <p:cNvSpPr txBox="1"/>
          <p:nvPr/>
        </p:nvSpPr>
        <p:spPr>
          <a:xfrm>
            <a:off x="2406925" y="288950"/>
            <a:ext cx="5569500" cy="4627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700" b="1">
                <a:solidFill>
                  <a:srgbClr val="02BDC7"/>
                </a:solidFill>
                <a:latin typeface="Lato"/>
                <a:ea typeface="Lato"/>
                <a:cs typeface="Lato"/>
                <a:sym typeface="Lato"/>
              </a:rPr>
              <a:t>Why:  </a:t>
            </a:r>
            <a:endParaRPr sz="1700" b="1">
              <a:solidFill>
                <a:srgbClr val="02BDC7"/>
              </a:solidFill>
              <a:latin typeface="Lato"/>
              <a:ea typeface="Lato"/>
              <a:cs typeface="Lato"/>
              <a:sym typeface="Lato"/>
            </a:endParaRPr>
          </a:p>
          <a:p>
            <a:pPr marL="457200" lvl="0" indent="-336550" algn="l" rtl="0">
              <a:spcBef>
                <a:spcPts val="0"/>
              </a:spcBef>
              <a:spcAft>
                <a:spcPts val="0"/>
              </a:spcAft>
              <a:buClr>
                <a:srgbClr val="02BDC7"/>
              </a:buClr>
              <a:buSzPts val="1700"/>
              <a:buFont typeface="Lato"/>
              <a:buChar char="●"/>
            </a:pPr>
            <a:r>
              <a:rPr lang="en" sz="1700">
                <a:solidFill>
                  <a:srgbClr val="02BDC7"/>
                </a:solidFill>
                <a:latin typeface="Lato"/>
                <a:ea typeface="Lato"/>
                <a:cs typeface="Lato"/>
                <a:sym typeface="Lato"/>
              </a:rPr>
              <a:t>Increase in high cost students, increase in special education students</a:t>
            </a:r>
            <a:endParaRPr sz="1700">
              <a:solidFill>
                <a:srgbClr val="02BDC7"/>
              </a:solidFill>
              <a:latin typeface="Lato"/>
              <a:ea typeface="Lato"/>
              <a:cs typeface="Lato"/>
              <a:sym typeface="Lato"/>
            </a:endParaRPr>
          </a:p>
          <a:p>
            <a:pPr marL="457200" lvl="0" indent="-336550" algn="l" rtl="0">
              <a:spcBef>
                <a:spcPts val="0"/>
              </a:spcBef>
              <a:spcAft>
                <a:spcPts val="0"/>
              </a:spcAft>
              <a:buClr>
                <a:srgbClr val="02BDC7"/>
              </a:buClr>
              <a:buSzPts val="1700"/>
              <a:buFont typeface="Lato"/>
              <a:buChar char="●"/>
            </a:pPr>
            <a:r>
              <a:rPr lang="en" sz="1700">
                <a:solidFill>
                  <a:srgbClr val="02BDC7"/>
                </a:solidFill>
                <a:latin typeface="Lato"/>
                <a:ea typeface="Lato"/>
                <a:cs typeface="Lato"/>
                <a:sym typeface="Lato"/>
              </a:rPr>
              <a:t>We need to have the appropriate level of staffing to ensure students has access to </a:t>
            </a:r>
            <a:r>
              <a:rPr lang="en" sz="1700" u="sng">
                <a:solidFill>
                  <a:srgbClr val="02BDC7"/>
                </a:solidFill>
                <a:latin typeface="Lato"/>
                <a:ea typeface="Lato"/>
                <a:cs typeface="Lato"/>
                <a:sym typeface="Lato"/>
              </a:rPr>
              <a:t>Free and Appropriate Public Education</a:t>
            </a:r>
            <a:r>
              <a:rPr lang="en" sz="1700">
                <a:solidFill>
                  <a:srgbClr val="02BDC7"/>
                </a:solidFill>
                <a:latin typeface="Lato"/>
                <a:ea typeface="Lato"/>
                <a:cs typeface="Lato"/>
                <a:sym typeface="Lato"/>
              </a:rPr>
              <a:t>, to avoid a </a:t>
            </a:r>
            <a:r>
              <a:rPr lang="en" sz="1700" u="sng">
                <a:solidFill>
                  <a:srgbClr val="02BDC7"/>
                </a:solidFill>
                <a:latin typeface="Lato"/>
                <a:ea typeface="Lato"/>
                <a:cs typeface="Lato"/>
                <a:sym typeface="Lato"/>
              </a:rPr>
              <a:t>Lawsuit</a:t>
            </a:r>
            <a:r>
              <a:rPr lang="en" sz="1700">
                <a:solidFill>
                  <a:srgbClr val="02BDC7"/>
                </a:solidFill>
                <a:latin typeface="Lato"/>
                <a:ea typeface="Lato"/>
                <a:cs typeface="Lato"/>
                <a:sym typeface="Lato"/>
              </a:rPr>
              <a:t>, to avoid </a:t>
            </a:r>
            <a:r>
              <a:rPr lang="en" sz="1700" u="sng">
                <a:solidFill>
                  <a:srgbClr val="02BDC7"/>
                </a:solidFill>
                <a:latin typeface="Lato"/>
                <a:ea typeface="Lato"/>
                <a:cs typeface="Lato"/>
                <a:sym typeface="Lato"/>
              </a:rPr>
              <a:t>injury</a:t>
            </a:r>
            <a:r>
              <a:rPr lang="en" sz="1700">
                <a:solidFill>
                  <a:srgbClr val="02BDC7"/>
                </a:solidFill>
                <a:latin typeface="Lato"/>
                <a:ea typeface="Lato"/>
                <a:cs typeface="Lato"/>
                <a:sym typeface="Lato"/>
              </a:rPr>
              <a:t> of staff and students, and to </a:t>
            </a:r>
            <a:r>
              <a:rPr lang="en" sz="1700" u="sng">
                <a:solidFill>
                  <a:srgbClr val="02BDC7"/>
                </a:solidFill>
                <a:latin typeface="Lato"/>
                <a:ea typeface="Lato"/>
                <a:cs typeface="Lato"/>
                <a:sym typeface="Lato"/>
              </a:rPr>
              <a:t>comply</a:t>
            </a:r>
            <a:r>
              <a:rPr lang="en" sz="1700">
                <a:solidFill>
                  <a:srgbClr val="02BDC7"/>
                </a:solidFill>
                <a:latin typeface="Lato"/>
                <a:ea typeface="Lato"/>
                <a:cs typeface="Lato"/>
                <a:sym typeface="Lato"/>
              </a:rPr>
              <a:t> with the </a:t>
            </a:r>
            <a:r>
              <a:rPr lang="en" sz="1700" u="sng">
                <a:solidFill>
                  <a:srgbClr val="02BDC7"/>
                </a:solidFill>
                <a:latin typeface="Lato"/>
                <a:ea typeface="Lato"/>
                <a:cs typeface="Lato"/>
                <a:sym typeface="Lato"/>
              </a:rPr>
              <a:t>law</a:t>
            </a:r>
            <a:r>
              <a:rPr lang="en" sz="1700">
                <a:solidFill>
                  <a:srgbClr val="02BDC7"/>
                </a:solidFill>
                <a:latin typeface="Lato"/>
                <a:ea typeface="Lato"/>
                <a:cs typeface="Lato"/>
                <a:sym typeface="Lato"/>
              </a:rPr>
              <a:t>.  </a:t>
            </a:r>
            <a:endParaRPr sz="1700">
              <a:solidFill>
                <a:srgbClr val="02BDC7"/>
              </a:solidFill>
              <a:latin typeface="Lato"/>
              <a:ea typeface="Lato"/>
              <a:cs typeface="Lato"/>
              <a:sym typeface="Lato"/>
            </a:endParaRPr>
          </a:p>
          <a:p>
            <a:pPr marL="457200" lvl="0" indent="-336550" algn="l" rtl="0">
              <a:spcBef>
                <a:spcPts val="0"/>
              </a:spcBef>
              <a:spcAft>
                <a:spcPts val="0"/>
              </a:spcAft>
              <a:buClr>
                <a:srgbClr val="02BDC7"/>
              </a:buClr>
              <a:buSzPts val="1700"/>
              <a:buFont typeface="Lato"/>
              <a:buChar char="●"/>
            </a:pPr>
            <a:r>
              <a:rPr lang="en" sz="1700">
                <a:solidFill>
                  <a:srgbClr val="02BDC7"/>
                </a:solidFill>
                <a:latin typeface="Lato"/>
                <a:ea typeface="Lato"/>
                <a:cs typeface="Lato"/>
                <a:sym typeface="Lato"/>
              </a:rPr>
              <a:t>Special Education services </a:t>
            </a:r>
            <a:r>
              <a:rPr lang="en" sz="1700" u="sng">
                <a:solidFill>
                  <a:srgbClr val="02BDC7"/>
                </a:solidFill>
                <a:latin typeface="Lato"/>
                <a:ea typeface="Lato"/>
                <a:cs typeface="Lato"/>
                <a:sym typeface="Lato"/>
              </a:rPr>
              <a:t>cannot</a:t>
            </a:r>
            <a:r>
              <a:rPr lang="en" sz="1700">
                <a:solidFill>
                  <a:srgbClr val="02BDC7"/>
                </a:solidFill>
                <a:latin typeface="Lato"/>
                <a:ea typeface="Lato"/>
                <a:cs typeface="Lato"/>
                <a:sym typeface="Lato"/>
              </a:rPr>
              <a:t> be budget-driven.</a:t>
            </a:r>
            <a:endParaRPr sz="1700">
              <a:solidFill>
                <a:srgbClr val="02BDC7"/>
              </a:solidFill>
              <a:latin typeface="Lato"/>
              <a:ea typeface="Lato"/>
              <a:cs typeface="Lato"/>
              <a:sym typeface="Lato"/>
            </a:endParaRPr>
          </a:p>
          <a:p>
            <a:pPr marL="457200" lvl="0" indent="-336550" algn="l" rtl="0">
              <a:spcBef>
                <a:spcPts val="0"/>
              </a:spcBef>
              <a:spcAft>
                <a:spcPts val="0"/>
              </a:spcAft>
              <a:buClr>
                <a:srgbClr val="02BDC7"/>
              </a:buClr>
              <a:buSzPts val="1700"/>
              <a:buFont typeface="Lato"/>
              <a:buChar char="●"/>
            </a:pPr>
            <a:r>
              <a:rPr lang="en" sz="1700">
                <a:solidFill>
                  <a:srgbClr val="02BDC7"/>
                </a:solidFill>
                <a:latin typeface="Lato"/>
                <a:ea typeface="Lato"/>
                <a:cs typeface="Lato"/>
                <a:sym typeface="Lato"/>
              </a:rPr>
              <a:t> Special Education services </a:t>
            </a:r>
            <a:r>
              <a:rPr lang="en" sz="1700" u="sng">
                <a:solidFill>
                  <a:srgbClr val="02BDC7"/>
                </a:solidFill>
                <a:latin typeface="Lato"/>
                <a:ea typeface="Lato"/>
                <a:cs typeface="Lato"/>
                <a:sym typeface="Lato"/>
              </a:rPr>
              <a:t>are</a:t>
            </a:r>
            <a:r>
              <a:rPr lang="en" sz="1700">
                <a:solidFill>
                  <a:srgbClr val="02BDC7"/>
                </a:solidFill>
                <a:latin typeface="Lato"/>
                <a:ea typeface="Lato"/>
                <a:cs typeface="Lato"/>
                <a:sym typeface="Lato"/>
              </a:rPr>
              <a:t> determined based on student need.  </a:t>
            </a:r>
            <a:endParaRPr sz="1700">
              <a:solidFill>
                <a:srgbClr val="02BDC7"/>
              </a:solidFill>
              <a:latin typeface="Lato"/>
              <a:ea typeface="Lato"/>
              <a:cs typeface="Lato"/>
              <a:sym typeface="Lato"/>
            </a:endParaRPr>
          </a:p>
          <a:p>
            <a:pPr marL="457200" lvl="0" indent="0" algn="l" rtl="0">
              <a:spcBef>
                <a:spcPts val="0"/>
              </a:spcBef>
              <a:spcAft>
                <a:spcPts val="0"/>
              </a:spcAft>
              <a:buNone/>
            </a:pPr>
            <a:endParaRPr sz="1700">
              <a:solidFill>
                <a:srgbClr val="02BDC7"/>
              </a:solidFill>
              <a:latin typeface="Lato"/>
              <a:ea typeface="Lato"/>
              <a:cs typeface="Lato"/>
              <a:sym typeface="Lato"/>
            </a:endParaRPr>
          </a:p>
          <a:p>
            <a:pPr marL="0" lvl="0" indent="0" algn="l" rtl="0">
              <a:spcBef>
                <a:spcPts val="0"/>
              </a:spcBef>
              <a:spcAft>
                <a:spcPts val="0"/>
              </a:spcAft>
              <a:buNone/>
            </a:pPr>
            <a:r>
              <a:rPr lang="en" sz="1700" b="1">
                <a:solidFill>
                  <a:srgbClr val="02BDC7"/>
                </a:solidFill>
                <a:latin typeface="Lato"/>
                <a:ea typeface="Lato"/>
                <a:cs typeface="Lato"/>
                <a:sym typeface="Lato"/>
              </a:rPr>
              <a:t>Example: </a:t>
            </a:r>
            <a:r>
              <a:rPr lang="en" sz="1700">
                <a:solidFill>
                  <a:srgbClr val="02BDC7"/>
                </a:solidFill>
                <a:latin typeface="Lato"/>
                <a:ea typeface="Lato"/>
                <a:cs typeface="Lato"/>
                <a:sym typeface="Lato"/>
              </a:rPr>
              <a:t>We have 7 potential high-cost students next year; It can cost up to $700,000 to send these students to a special school.  We will save $490,000 by serving the students here, with the recommended staffing noted above.  </a:t>
            </a:r>
            <a:endParaRPr sz="1700">
              <a:solidFill>
                <a:srgbClr val="02BDC7"/>
              </a:solidFill>
              <a:latin typeface="Lato"/>
              <a:ea typeface="Lato"/>
              <a:cs typeface="Lato"/>
              <a:sym typeface="Lato"/>
            </a:endParaRPr>
          </a:p>
          <a:p>
            <a:pPr marL="0" lvl="0" indent="0" algn="l" rtl="0">
              <a:spcBef>
                <a:spcPts val="0"/>
              </a:spcBef>
              <a:spcAft>
                <a:spcPts val="0"/>
              </a:spcAft>
              <a:buNone/>
            </a:pPr>
            <a:endParaRPr sz="1700" b="1">
              <a:solidFill>
                <a:schemeClr val="dk1"/>
              </a:solidFill>
            </a:endParaRPr>
          </a:p>
          <a:p>
            <a:pPr marL="0" lvl="0" indent="0" algn="l" rtl="0">
              <a:spcBef>
                <a:spcPts val="0"/>
              </a:spcBef>
              <a:spcAft>
                <a:spcPts val="0"/>
              </a:spcAft>
              <a:buNone/>
            </a:pPr>
            <a:endParaRPr sz="1800" b="1">
              <a:solidFill>
                <a:schemeClr val="dk1"/>
              </a:solidFill>
            </a:endParaRPr>
          </a:p>
          <a:p>
            <a:pPr marL="0" lvl="0" indent="0" algn="l" rtl="0">
              <a:spcBef>
                <a:spcPts val="0"/>
              </a:spcBef>
              <a:spcAft>
                <a:spcPts val="0"/>
              </a:spcAft>
              <a:buNone/>
            </a:pPr>
            <a:endParaRPr sz="1000" b="1">
              <a:solidFill>
                <a:schemeClr val="dk1"/>
              </a:solidFill>
            </a:endParaRPr>
          </a:p>
          <a:p>
            <a:pPr marL="0" lvl="0" indent="0" algn="l" rtl="0">
              <a:spcBef>
                <a:spcPts val="0"/>
              </a:spcBef>
              <a:spcAft>
                <a:spcPts val="0"/>
              </a:spcAft>
              <a:buNone/>
            </a:pPr>
            <a:endParaRPr sz="1000" b="1">
              <a:solidFill>
                <a:schemeClr val="dk1"/>
              </a:solidFill>
            </a:endParaRPr>
          </a:p>
          <a:p>
            <a:pPr marL="0" lvl="0" indent="0" algn="l" rtl="0">
              <a:spcBef>
                <a:spcPts val="0"/>
              </a:spcBef>
              <a:spcAft>
                <a:spcPts val="0"/>
              </a:spcAft>
              <a:buNone/>
            </a:pPr>
            <a:endParaRPr sz="1000" b="1">
              <a:solidFill>
                <a:schemeClr val="dk1"/>
              </a:solidFill>
            </a:endParaRPr>
          </a:p>
          <a:p>
            <a:pPr marL="0" marR="0" lvl="0" indent="0" algn="l" rtl="0">
              <a:lnSpc>
                <a:spcPct val="115000"/>
              </a:lnSpc>
              <a:spcBef>
                <a:spcPts val="0"/>
              </a:spcBef>
              <a:spcAft>
                <a:spcPts val="0"/>
              </a:spcAft>
              <a:buNone/>
            </a:pPr>
            <a:endParaRPr sz="2200">
              <a:solidFill>
                <a:srgbClr val="02BDC7"/>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40"/>
        <p:cNvGrpSpPr/>
        <p:nvPr/>
      </p:nvGrpSpPr>
      <p:grpSpPr>
        <a:xfrm>
          <a:off x="0" y="0"/>
          <a:ext cx="0" cy="0"/>
          <a:chOff x="0" y="0"/>
          <a:chExt cx="0" cy="0"/>
        </a:xfrm>
      </p:grpSpPr>
      <p:sp>
        <p:nvSpPr>
          <p:cNvPr id="441" name="Google Shape;441;p23"/>
          <p:cNvSpPr txBox="1">
            <a:spLocks noGrp="1"/>
          </p:cNvSpPr>
          <p:nvPr>
            <p:ph type="ctrTitle"/>
          </p:nvPr>
        </p:nvSpPr>
        <p:spPr>
          <a:xfrm>
            <a:off x="2886100" y="1888150"/>
            <a:ext cx="33717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b="1">
                <a:latin typeface="Roboto Slab"/>
                <a:ea typeface="Roboto Slab"/>
                <a:cs typeface="Roboto Slab"/>
                <a:sym typeface="Roboto Slab"/>
              </a:rPr>
              <a:t>Native Voices </a:t>
            </a:r>
            <a:endParaRPr b="1">
              <a:latin typeface="Roboto Slab"/>
              <a:ea typeface="Roboto Slab"/>
              <a:cs typeface="Roboto Slab"/>
              <a:sym typeface="Roboto Slab"/>
            </a:endParaRPr>
          </a:p>
        </p:txBody>
      </p:sp>
    </p:spTree>
  </p:cSld>
  <p:clrMapOvr>
    <a:masterClrMapping/>
  </p:clrMapOvr>
</p:sld>
</file>

<file path=ppt/theme/theme1.xml><?xml version="1.0" encoding="utf-8"?>
<a:theme xmlns:a="http://schemas.openxmlformats.org/drawingml/2006/main" name="Kent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926</Words>
  <Application>Microsoft Office PowerPoint</Application>
  <PresentationFormat>On-screen Show (16:9)</PresentationFormat>
  <Paragraphs>133</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Roboto Slab</vt:lpstr>
      <vt:lpstr>Lato</vt:lpstr>
      <vt:lpstr>Roboto Slab Light</vt:lpstr>
      <vt:lpstr>Lato Light</vt:lpstr>
      <vt:lpstr>Kent template</vt:lpstr>
      <vt:lpstr>              School Board Update  Heidi Schafer Special Education Director  </vt:lpstr>
      <vt:lpstr>Intended Outcomes/ Agenda</vt:lpstr>
      <vt:lpstr>Oregon Law Chapter 25:  Developmental Delay will be added as the 11th school age category special education eligibility July 1, 2109 HB 4067</vt:lpstr>
      <vt:lpstr>Eligibility Criteria</vt:lpstr>
      <vt:lpstr>Early Identification   </vt:lpstr>
      <vt:lpstr>Budget Impact    </vt:lpstr>
      <vt:lpstr>Special Education Staffing </vt:lpstr>
      <vt:lpstr>Special Education Staffing </vt:lpstr>
      <vt:lpstr>Native Voices </vt:lpstr>
      <vt:lpstr>Native Voices </vt:lpstr>
      <vt:lpstr> Youth  Transition Program  </vt:lpstr>
      <vt:lpstr>Youth Transition Program Good News </vt:lpstr>
      <vt:lpstr>Business Advisory Board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School Board Update  Heidi Schafer Special Education Director  </dc:title>
  <dc:creator>Isabel Dondero</dc:creator>
  <cp:lastModifiedBy>Isabel Dondero</cp:lastModifiedBy>
  <cp:revision>1</cp:revision>
  <dcterms:modified xsi:type="dcterms:W3CDTF">2019-08-27T17:19:32Z</dcterms:modified>
</cp:coreProperties>
</file>