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76" r:id="rId7"/>
    <p:sldId id="264" r:id="rId8"/>
    <p:sldId id="265" r:id="rId9"/>
    <p:sldId id="266" r:id="rId10"/>
    <p:sldId id="267" r:id="rId11"/>
    <p:sldId id="260" r:id="rId12"/>
    <p:sldId id="259" r:id="rId13"/>
    <p:sldId id="261" r:id="rId14"/>
    <p:sldId id="269" r:id="rId15"/>
    <p:sldId id="268" r:id="rId16"/>
    <p:sldId id="271" r:id="rId17"/>
    <p:sldId id="270" r:id="rId18"/>
    <p:sldId id="272" r:id="rId19"/>
    <p:sldId id="273" r:id="rId20"/>
    <p:sldId id="274" r:id="rId21"/>
    <p:sldId id="277" r:id="rId22"/>
    <p:sldId id="278" r:id="rId23"/>
    <p:sldId id="27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Thinking in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6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</a:t>
            </a:r>
          </a:p>
          <a:p>
            <a:pPr lvl="1"/>
            <a:r>
              <a:rPr lang="en-US" dirty="0" smtClean="0"/>
              <a:t>Writing for replication</a:t>
            </a:r>
          </a:p>
          <a:p>
            <a:pPr lvl="1"/>
            <a:r>
              <a:rPr lang="en-US" dirty="0" smtClean="0"/>
              <a:t>How it works</a:t>
            </a:r>
          </a:p>
          <a:p>
            <a:pPr lvl="1"/>
            <a:r>
              <a:rPr lang="en-US" dirty="0" smtClean="0"/>
              <a:t>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6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Python.org</a:t>
            </a:r>
          </a:p>
          <a:p>
            <a:pPr lvl="1"/>
            <a:r>
              <a:rPr lang="en-US" dirty="0" smtClean="0"/>
              <a:t>Simple programming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8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Scratch</a:t>
            </a:r>
          </a:p>
          <a:p>
            <a:pPr lvl="1"/>
            <a:r>
              <a:rPr lang="en-US" dirty="0" smtClean="0"/>
              <a:t>Develop a game</a:t>
            </a:r>
          </a:p>
          <a:p>
            <a:pPr lvl="1"/>
            <a:r>
              <a:rPr lang="en-US" dirty="0" smtClean="0"/>
              <a:t>Search web for “Scratch”</a:t>
            </a:r>
          </a:p>
          <a:p>
            <a:pPr lvl="1"/>
            <a:r>
              <a:rPr lang="en-US" dirty="0" smtClean="0"/>
              <a:t>Fit the pieces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SNAP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://byob.berkeley.edu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Related to Scratch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8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COBOL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1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1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</a:p>
          <a:p>
            <a:pPr lvl="1"/>
            <a:r>
              <a:rPr lang="en-US" dirty="0" smtClean="0"/>
              <a:t>Decompose</a:t>
            </a:r>
          </a:p>
          <a:p>
            <a:pPr lvl="1"/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General and Abstract</a:t>
            </a:r>
          </a:p>
          <a:p>
            <a:pPr lvl="1"/>
            <a:r>
              <a:rPr lang="en-US" dirty="0" smtClean="0"/>
              <a:t>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461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0789" y="2084456"/>
            <a:ext cx="3458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74.125.224.72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310" y="3020942"/>
            <a:ext cx="96291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10010111.01100101.10000000.01010001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Hexadecimal</a:t>
            </a:r>
          </a:p>
          <a:p>
            <a:pPr lvl="1"/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3070" y="2666999"/>
            <a:ext cx="92528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11001011:00111111:00000110:11010011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0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494270"/>
            <a:ext cx="43656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IP to HEX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225.018.032.140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5232" y="2965622"/>
            <a:ext cx="583044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Convert MAC to Decimal</a:t>
            </a:r>
          </a:p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4A:AA:F3:36:9D:09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1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see these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7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 Programming</a:t>
            </a:r>
          </a:p>
          <a:p>
            <a:pPr lvl="1"/>
            <a:r>
              <a:rPr lang="en-US" dirty="0" smtClean="0"/>
              <a:t>Python</a:t>
            </a:r>
          </a:p>
          <a:p>
            <a:pPr lvl="1"/>
            <a:r>
              <a:rPr lang="en-US" dirty="0" smtClean="0"/>
              <a:t>Scratch</a:t>
            </a:r>
          </a:p>
          <a:p>
            <a:pPr lvl="1"/>
            <a:r>
              <a:rPr lang="en-US" dirty="0" smtClean="0"/>
              <a:t>SNAP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8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 Language</a:t>
            </a:r>
          </a:p>
          <a:p>
            <a:pPr lvl="1"/>
            <a:r>
              <a:rPr lang="en-US" dirty="0"/>
              <a:t>FORTRAN</a:t>
            </a:r>
          </a:p>
          <a:p>
            <a:pPr lvl="1"/>
            <a:r>
              <a:rPr lang="en-US" dirty="0" smtClean="0"/>
              <a:t>PASCAL</a:t>
            </a:r>
          </a:p>
          <a:p>
            <a:pPr lvl="1"/>
            <a:r>
              <a:rPr lang="en-US" dirty="0" smtClean="0"/>
              <a:t>COBOL</a:t>
            </a:r>
          </a:p>
          <a:p>
            <a:pPr lvl="1"/>
            <a:r>
              <a:rPr lang="en-US" dirty="0" smtClean="0"/>
              <a:t>C+</a:t>
            </a:r>
          </a:p>
          <a:p>
            <a:pPr lvl="1"/>
            <a:r>
              <a:rPr lang="en-US" dirty="0" smtClean="0"/>
              <a:t>Ruby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56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Languages</a:t>
            </a:r>
          </a:p>
          <a:p>
            <a:pPr lvl="1"/>
            <a:r>
              <a:rPr lang="en-US" dirty="0" smtClean="0"/>
              <a:t>HTML</a:t>
            </a:r>
          </a:p>
          <a:p>
            <a:pPr lvl="1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Basic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1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numbers used</a:t>
            </a:r>
          </a:p>
          <a:p>
            <a:pPr lvl="1"/>
            <a:r>
              <a:rPr lang="en-US" dirty="0" smtClean="0"/>
              <a:t>Binary</a:t>
            </a:r>
          </a:p>
          <a:p>
            <a:pPr lvl="1"/>
            <a:r>
              <a:rPr lang="en-US" dirty="0" smtClean="0"/>
              <a:t>Hexadecimal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Decompose</a:t>
            </a:r>
          </a:p>
          <a:p>
            <a:pPr lvl="1"/>
            <a:r>
              <a:rPr lang="en-US" dirty="0" smtClean="0"/>
              <a:t>Small bites</a:t>
            </a:r>
          </a:p>
          <a:p>
            <a:pPr lvl="1"/>
            <a:r>
              <a:rPr lang="en-US" dirty="0" smtClean="0"/>
              <a:t>Simple tasks</a:t>
            </a:r>
          </a:p>
          <a:p>
            <a:pPr lvl="1"/>
            <a:r>
              <a:rPr lang="en-US" dirty="0" smtClean="0"/>
              <a:t>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</a:p>
          <a:p>
            <a:pPr lvl="1"/>
            <a:r>
              <a:rPr lang="en-US" dirty="0" smtClean="0"/>
              <a:t>Repeating</a:t>
            </a:r>
          </a:p>
          <a:p>
            <a:pPr lvl="1"/>
            <a:r>
              <a:rPr lang="en-US" dirty="0" smtClean="0"/>
              <a:t>Looking deep</a:t>
            </a:r>
          </a:p>
          <a:p>
            <a:pPr lvl="1"/>
            <a:r>
              <a:rPr lang="en-US" dirty="0" smtClean="0"/>
              <a:t>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2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and Abstract</a:t>
            </a:r>
          </a:p>
          <a:p>
            <a:pPr lvl="1"/>
            <a:r>
              <a:rPr lang="en-US" dirty="0" smtClean="0"/>
              <a:t>Represent the familiar with formula</a:t>
            </a:r>
          </a:p>
          <a:p>
            <a:pPr lvl="1"/>
            <a:r>
              <a:rPr lang="en-US" dirty="0" smtClean="0"/>
              <a:t>How</a:t>
            </a:r>
          </a:p>
          <a:p>
            <a:pPr lvl="1"/>
            <a:r>
              <a:rPr lang="en-US" dirty="0" smtClean="0"/>
              <a:t>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5748</TotalTime>
  <Words>163</Words>
  <Application>Microsoft Office PowerPoint</Application>
  <PresentationFormat>Widescreen</PresentationFormat>
  <Paragraphs>91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Corbel</vt:lpstr>
      <vt:lpstr>Parallax</vt:lpstr>
      <vt:lpstr>Computer Programming</vt:lpstr>
      <vt:lpstr>Intro</vt:lpstr>
      <vt:lpstr>Intro</vt:lpstr>
      <vt:lpstr>Intro</vt:lpstr>
      <vt:lpstr>Intro</vt:lpstr>
      <vt:lpstr>Intro</vt:lpstr>
      <vt:lpstr>Computational Thinking</vt:lpstr>
      <vt:lpstr>Computational Thinking</vt:lpstr>
      <vt:lpstr>Computational Thinking</vt:lpstr>
      <vt:lpstr>Computational Thinking</vt:lpstr>
      <vt:lpstr>Lite Programming</vt:lpstr>
      <vt:lpstr>Lite Programming</vt:lpstr>
      <vt:lpstr>Lite Programming</vt:lpstr>
      <vt:lpstr>Higher Programming</vt:lpstr>
      <vt:lpstr>Higher Programming</vt:lpstr>
      <vt:lpstr>Higher Programming</vt:lpstr>
      <vt:lpstr>Higher Programming</vt:lpstr>
      <vt:lpstr>Purpose Languages</vt:lpstr>
      <vt:lpstr>Purpose Languages</vt:lpstr>
      <vt:lpstr>Number Sets</vt:lpstr>
      <vt:lpstr>Number Sets</vt:lpstr>
      <vt:lpstr>PowerPoint Presentation</vt:lpstr>
      <vt:lpstr>MADE IT!!!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Programming</dc:title>
  <dc:creator>Chester Hawkins</dc:creator>
  <cp:lastModifiedBy>Chester Hawkins</cp:lastModifiedBy>
  <cp:revision>8</cp:revision>
  <dcterms:created xsi:type="dcterms:W3CDTF">2014-10-17T16:34:08Z</dcterms:created>
  <dcterms:modified xsi:type="dcterms:W3CDTF">2018-10-16T16:23:07Z</dcterms:modified>
</cp:coreProperties>
</file>