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a New Copy</a:t>
            </a:r>
            <a:br>
              <a:rPr lang="en-US" dirty="0" smtClean="0"/>
            </a:br>
            <a:r>
              <a:rPr lang="en-US" dirty="0" smtClean="0"/>
              <a:t>of a Test in </a:t>
            </a:r>
            <a:r>
              <a:rPr lang="en-US" dirty="0" err="1" smtClean="0"/>
              <a:t>Schoology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HSSD Tech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65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212"/>
            <a:ext cx="12192000" cy="62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2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741"/>
            <a:ext cx="12192000" cy="57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212"/>
            <a:ext cx="12192000" cy="62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12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491"/>
            <a:ext cx="12192000" cy="6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4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32"/>
            <a:ext cx="12201808" cy="62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0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212"/>
            <a:ext cx="12192000" cy="62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28"/>
            <a:ext cx="12192000" cy="62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0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012"/>
            <a:ext cx="12192000" cy="62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9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5012"/>
            <a:ext cx="12192001" cy="62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1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693"/>
            <a:ext cx="12192000" cy="619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3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28"/>
            <a:ext cx="12192000" cy="62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0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42"/>
            <a:ext cx="12192000" cy="62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11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6</TotalTime>
  <Words>7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Mesh</vt:lpstr>
      <vt:lpstr>Making a New Copy of a Test in Schoology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Holly Springs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New Copy of a Test in Schoology</dc:title>
  <dc:creator>Brian M. Mullinix</dc:creator>
  <cp:lastModifiedBy>Brian M. Mullinix</cp:lastModifiedBy>
  <cp:revision>1</cp:revision>
  <dcterms:created xsi:type="dcterms:W3CDTF">2021-03-03T23:08:33Z</dcterms:created>
  <dcterms:modified xsi:type="dcterms:W3CDTF">2021-03-03T23:15:30Z</dcterms:modified>
</cp:coreProperties>
</file>