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9"/>
  </p:notesMasterIdLst>
  <p:handoutMasterIdLst>
    <p:handoutMasterId r:id="rId40"/>
  </p:handoutMasterIdLst>
  <p:sldIdLst>
    <p:sldId id="1173" r:id="rId3"/>
    <p:sldId id="1260" r:id="rId4"/>
    <p:sldId id="1990" r:id="rId5"/>
    <p:sldId id="1888" r:id="rId6"/>
    <p:sldId id="2177" r:id="rId7"/>
    <p:sldId id="2193" r:id="rId8"/>
    <p:sldId id="2192" r:id="rId9"/>
    <p:sldId id="2184" r:id="rId10"/>
    <p:sldId id="2194" r:id="rId11"/>
    <p:sldId id="1991" r:id="rId12"/>
    <p:sldId id="2004" r:id="rId13"/>
    <p:sldId id="2001" r:id="rId14"/>
    <p:sldId id="2210" r:id="rId15"/>
    <p:sldId id="1994" r:id="rId16"/>
    <p:sldId id="1975" r:id="rId17"/>
    <p:sldId id="1033" r:id="rId18"/>
    <p:sldId id="2185" r:id="rId19"/>
    <p:sldId id="2203" r:id="rId20"/>
    <p:sldId id="2204" r:id="rId21"/>
    <p:sldId id="2205" r:id="rId22"/>
    <p:sldId id="2206" r:id="rId23"/>
    <p:sldId id="2207" r:id="rId24"/>
    <p:sldId id="2208" r:id="rId25"/>
    <p:sldId id="2175" r:id="rId26"/>
    <p:sldId id="1890" r:id="rId27"/>
    <p:sldId id="1996" r:id="rId28"/>
    <p:sldId id="1997" r:id="rId29"/>
    <p:sldId id="1998" r:id="rId30"/>
    <p:sldId id="1891" r:id="rId31"/>
    <p:sldId id="1892" r:id="rId32"/>
    <p:sldId id="1893" r:id="rId33"/>
    <p:sldId id="1894" r:id="rId34"/>
    <p:sldId id="2209" r:id="rId35"/>
    <p:sldId id="2031" r:id="rId36"/>
    <p:sldId id="1999" r:id="rId37"/>
    <p:sldId id="331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FB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4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DB253-6A32-4472-B248-683C8EB824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9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7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24818"/>
            <a:ext cx="8163004" cy="781050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February 5, 2020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9566" y="6243320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95091"/>
              </p:ext>
            </p:extLst>
          </p:nvPr>
        </p:nvGraphicFramePr>
        <p:xfrm>
          <a:off x="4589468" y="1600200"/>
          <a:ext cx="405229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62762474"/>
                    </a:ext>
                  </a:extLst>
                </a:gridCol>
                <a:gridCol w="1508209">
                  <a:extLst>
                    <a:ext uri="{9D8B030D-6E8A-4147-A177-3AD203B41FA5}">
                      <a16:colId xmlns:a16="http://schemas.microsoft.com/office/drawing/2014/main" val="3984678581"/>
                    </a:ext>
                  </a:extLst>
                </a:gridCol>
                <a:gridCol w="1324889">
                  <a:extLst>
                    <a:ext uri="{9D8B030D-6E8A-4147-A177-3AD203B41FA5}">
                      <a16:colId xmlns:a16="http://schemas.microsoft.com/office/drawing/2014/main" val="2161780688"/>
                    </a:ext>
                  </a:extLst>
                </a:gridCol>
              </a:tblGrid>
              <a:tr h="688327">
                <a:tc>
                  <a:txBody>
                    <a:bodyPr/>
                    <a:lstStyle/>
                    <a:p>
                      <a:r>
                        <a:rPr lang="en-US" dirty="0" err="1"/>
                        <a:t>Superkids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Classworks</a:t>
                      </a:r>
                      <a:r>
                        <a:rPr lang="en-US" dirty="0"/>
                        <a:t> –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Mrs. Thompson</a:t>
                      </a:r>
                      <a:r>
                        <a:rPr lang="en-US" baseline="0" dirty="0"/>
                        <a:t> - LLI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79092"/>
                  </a:ext>
                </a:extLst>
              </a:tr>
              <a:tr h="398793">
                <a:tc>
                  <a:txBody>
                    <a:bodyPr/>
                    <a:lstStyle/>
                    <a:p>
                      <a:r>
                        <a:rPr lang="en-US" dirty="0"/>
                        <a:t>3 – Amiyah</a:t>
                      </a:r>
                    </a:p>
                    <a:p>
                      <a:r>
                        <a:rPr lang="en-US" dirty="0"/>
                        <a:t>4 - Cohen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0" dirty="0"/>
                        <a:t> - </a:t>
                      </a:r>
                      <a:r>
                        <a:rPr lang="en-US" baseline="0" dirty="0" err="1"/>
                        <a:t>Jearon</a:t>
                      </a:r>
                      <a:endParaRPr lang="en-US" dirty="0"/>
                    </a:p>
                    <a:p>
                      <a:r>
                        <a:rPr lang="en-US" dirty="0"/>
                        <a:t>2 – Kaylee</a:t>
                      </a:r>
                    </a:p>
                    <a:p>
                      <a:r>
                        <a:rPr lang="en-US" dirty="0"/>
                        <a:t>5 - </a:t>
                      </a:r>
                      <a:r>
                        <a:rPr lang="en-US" dirty="0" err="1"/>
                        <a:t>Caydance</a:t>
                      </a:r>
                      <a:endParaRPr lang="en-US" dirty="0"/>
                    </a:p>
                    <a:p>
                      <a:r>
                        <a:rPr lang="en-US" dirty="0"/>
                        <a:t>6 - Kaylah</a:t>
                      </a:r>
                    </a:p>
                    <a:p>
                      <a:r>
                        <a:rPr lang="en-US" dirty="0"/>
                        <a:t>7 – Erin</a:t>
                      </a:r>
                    </a:p>
                    <a:p>
                      <a:r>
                        <a:rPr lang="en-US" dirty="0"/>
                        <a:t>9 - </a:t>
                      </a:r>
                      <a:r>
                        <a:rPr lang="en-US" dirty="0" err="1"/>
                        <a:t>Jaylie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Landon</a:t>
                      </a:r>
                    </a:p>
                    <a:p>
                      <a:r>
                        <a:rPr lang="en-US" dirty="0"/>
                        <a:t>Macon</a:t>
                      </a:r>
                    </a:p>
                    <a:p>
                      <a:r>
                        <a:rPr lang="en-US" dirty="0" err="1"/>
                        <a:t>Paisleigh</a:t>
                      </a:r>
                      <a:endParaRPr lang="en-US" dirty="0"/>
                    </a:p>
                    <a:p>
                      <a:r>
                        <a:rPr lang="en-US" dirty="0"/>
                        <a:t>Jaiden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1133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322755"/>
            <a:ext cx="3733800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BUTTONS FIRST – </a:t>
            </a: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D0A5F-225C-4D6E-AFB5-0D214C0E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444" r="32500" b="5556"/>
          <a:stretch/>
        </p:blipFill>
        <p:spPr>
          <a:xfrm rot="16200000">
            <a:off x="723900" y="2877820"/>
            <a:ext cx="3200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9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1369" y="304800"/>
            <a:ext cx="859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82109"/>
            <a:ext cx="1135899" cy="1053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89019"/>
              </p:ext>
            </p:extLst>
          </p:nvPr>
        </p:nvGraphicFramePr>
        <p:xfrm>
          <a:off x="838200" y="1752600"/>
          <a:ext cx="7209638" cy="271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362">
                  <a:extLst>
                    <a:ext uri="{9D8B030D-6E8A-4147-A177-3AD203B41FA5}">
                      <a16:colId xmlns:a16="http://schemas.microsoft.com/office/drawing/2014/main" val="311261340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12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89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Hearbuilder: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– Macon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Epic: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 –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Cayli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– 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 – Noah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4 -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Jearon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–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 – Kaylah –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 – Aiden –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7 -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Brena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–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 –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Addisen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- 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Check In: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Emma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Adalyn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Lexi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0FB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1B0FB1"/>
                          </a:solidFill>
                        </a:rPr>
                        <a:t> 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1B0FB1"/>
                          </a:solidFill>
                        </a:rPr>
                        <a:t>SIPPS: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Landon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89556" y="4936611"/>
            <a:ext cx="630692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All others – “Living Wax Event” Biography Book</a:t>
            </a:r>
          </a:p>
        </p:txBody>
      </p:sp>
    </p:spTree>
    <p:extLst>
      <p:ext uri="{BB962C8B-B14F-4D97-AF65-F5344CB8AC3E}">
        <p14:creationId xmlns:p14="http://schemas.microsoft.com/office/powerpoint/2010/main" val="285607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71" y="5066630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8" y="4880099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3" y="5018336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115341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975" y="612899"/>
            <a:ext cx="75438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Morning Work Review &amp; Snack Time</a:t>
            </a:r>
          </a:p>
        </p:txBody>
      </p:sp>
    </p:spTree>
    <p:extLst>
      <p:ext uri="{BB962C8B-B14F-4D97-AF65-F5344CB8AC3E}">
        <p14:creationId xmlns:p14="http://schemas.microsoft.com/office/powerpoint/2010/main" val="394410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7D5A-95CB-4B6C-B329-A784F056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943F-A053-456A-8FB2-A62FF5EE2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D6976-8594-4404-A0B9-12AD095C2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444" r="32500" b="5556"/>
          <a:stretch/>
        </p:blipFill>
        <p:spPr>
          <a:xfrm rot="16200000">
            <a:off x="1295400" y="-762475"/>
            <a:ext cx="6400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9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2018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1" y="3810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0" y="58674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12:00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1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11:55 – 12:15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409417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Harriya</a:t>
            </a:r>
            <a:r>
              <a:rPr lang="en-US" dirty="0"/>
              <a:t> and Brooklynn buy matching scrapbooks.  </a:t>
            </a:r>
            <a:r>
              <a:rPr lang="en-US" dirty="0" err="1"/>
              <a:t>Harriya</a:t>
            </a:r>
            <a:r>
              <a:rPr lang="en-US" dirty="0"/>
              <a:t> decorates 5/9 of the pages in her book.  Brooklynn decorates 5/6 of the pages in her book.  Who has more decorated pages of her scrapbook?  Draw a picture to support your answer.</a:t>
            </a:r>
          </a:p>
        </p:txBody>
      </p:sp>
    </p:spTree>
    <p:extLst>
      <p:ext uri="{BB962C8B-B14F-4D97-AF65-F5344CB8AC3E}">
        <p14:creationId xmlns:p14="http://schemas.microsoft.com/office/powerpoint/2010/main" val="301450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50" t="28621" r="23693" b="25921"/>
          <a:stretch/>
        </p:blipFill>
        <p:spPr>
          <a:xfrm>
            <a:off x="228600" y="846138"/>
            <a:ext cx="8668536" cy="49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50" t="35357" r="36320" b="20869"/>
          <a:stretch/>
        </p:blipFill>
        <p:spPr>
          <a:xfrm>
            <a:off x="457200" y="381000"/>
            <a:ext cx="8229600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9" t="23571" r="33674" b="25921"/>
          <a:stretch/>
        </p:blipFill>
        <p:spPr>
          <a:xfrm>
            <a:off x="914400" y="293427"/>
            <a:ext cx="7315200" cy="58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20" t="21887" r="45791" b="61277"/>
          <a:stretch/>
        </p:blipFill>
        <p:spPr>
          <a:xfrm>
            <a:off x="472437" y="762000"/>
            <a:ext cx="829056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4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21" t="42091" r="35268" b="19186"/>
          <a:stretch/>
        </p:blipFill>
        <p:spPr>
          <a:xfrm>
            <a:off x="1184412" y="274638"/>
            <a:ext cx="6775175" cy="57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6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98" t="37040" r="24745" b="27605"/>
          <a:stretch/>
        </p:blipFill>
        <p:spPr>
          <a:xfrm>
            <a:off x="228599" y="617538"/>
            <a:ext cx="8509377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2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E0DF4A-79D5-4AC0-8B19-2F79D50F82F5}"/>
              </a:ext>
            </a:extLst>
          </p:cNvPr>
          <p:cNvSpPr txBox="1"/>
          <p:nvPr/>
        </p:nvSpPr>
        <p:spPr>
          <a:xfrm>
            <a:off x="220155" y="146771"/>
            <a:ext cx="8336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Rotating Subjects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1171-0342-4DF1-B6BC-2DC939B1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65628-8444-45C5-B0E3-3070A4287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6" t="16000" r="31874" b="12000"/>
          <a:stretch/>
        </p:blipFill>
        <p:spPr>
          <a:xfrm>
            <a:off x="2362200" y="990600"/>
            <a:ext cx="4813322" cy="5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77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/>
              <a:t>Rotation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1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2 – Mrs. Roby – Problem Set #28</a:t>
            </a:r>
          </a:p>
          <a:p>
            <a:r>
              <a:rPr lang="en-US" dirty="0"/>
              <a:t>Group 3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4 – Mrs. Thompson – Problem Set #29</a:t>
            </a:r>
          </a:p>
          <a:p>
            <a:r>
              <a:rPr lang="en-US" dirty="0"/>
              <a:t>Group 5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D395A-F993-405E-A6D3-4F7259E26E59}"/>
              </a:ext>
            </a:extLst>
          </p:cNvPr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12:15 – 12:35</a:t>
            </a:r>
          </a:p>
        </p:txBody>
      </p:sp>
    </p:spTree>
    <p:extLst>
      <p:ext uri="{BB962C8B-B14F-4D97-AF65-F5344CB8AC3E}">
        <p14:creationId xmlns:p14="http://schemas.microsoft.com/office/powerpoint/2010/main" val="173499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1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8492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5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1 – Mrs. Roby – Problem Set #28</a:t>
            </a:r>
          </a:p>
          <a:p>
            <a:r>
              <a:rPr lang="en-US" dirty="0"/>
              <a:t>Group 2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3 – Mrs. Thompson – Problem Set #29</a:t>
            </a:r>
          </a:p>
          <a:p>
            <a:r>
              <a:rPr lang="en-US" dirty="0"/>
              <a:t>Group 4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A54EC-F4F2-476F-BF07-18D6D795EB14}"/>
              </a:ext>
            </a:extLst>
          </p:cNvPr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1:55 – 2:15</a:t>
            </a:r>
          </a:p>
        </p:txBody>
      </p:sp>
    </p:spTree>
    <p:extLst>
      <p:ext uri="{BB962C8B-B14F-4D97-AF65-F5344CB8AC3E}">
        <p14:creationId xmlns:p14="http://schemas.microsoft.com/office/powerpoint/2010/main" val="88452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7423" y="4220870"/>
            <a:ext cx="8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423" y="494702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636"/>
              </p:ext>
            </p:extLst>
          </p:nvPr>
        </p:nvGraphicFramePr>
        <p:xfrm>
          <a:off x="164285" y="1269728"/>
          <a:ext cx="8683624" cy="245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124">
                  <a:extLst>
                    <a:ext uri="{9D8B030D-6E8A-4147-A177-3AD203B41FA5}">
                      <a16:colId xmlns:a16="http://schemas.microsoft.com/office/drawing/2014/main" val="31126134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30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58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Superkids</a:t>
                      </a:r>
                      <a:r>
                        <a:rPr lang="en-US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7 - </a:t>
                      </a:r>
                      <a:r>
                        <a:rPr lang="en-US" dirty="0" err="1"/>
                        <a:t>Paisleigh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Imagine</a:t>
                      </a:r>
                      <a:r>
                        <a:rPr lang="en-US" baseline="0" dirty="0">
                          <a:solidFill>
                            <a:srgbClr val="FFC000"/>
                          </a:solidFill>
                        </a:rPr>
                        <a:t> Math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 – Carleen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 –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Brena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 – Erin – Math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2 - Lexi 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3 - Emma -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4 -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Jearon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-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5 -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Addisen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- Reading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6 – Adalyn - Reading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Check in: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Katelynn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Khamani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LLI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Peer Tutoring: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Jaiden &amp; Noah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06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en-US" dirty="0"/>
              <a:t>Rotation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4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5 – Mrs. Roby – Problem Set #28</a:t>
            </a:r>
          </a:p>
          <a:p>
            <a:r>
              <a:rPr lang="en-US" dirty="0"/>
              <a:t>Group 1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2 – Mrs. Thompson – Problem Set #29</a:t>
            </a:r>
          </a:p>
          <a:p>
            <a:r>
              <a:rPr lang="en-US" dirty="0"/>
              <a:t>Group 3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CA2C6-58A0-4CF3-98AE-6C455D1F6D25}"/>
              </a:ext>
            </a:extLst>
          </p:cNvPr>
          <p:cNvSpPr txBox="1"/>
          <p:nvPr/>
        </p:nvSpPr>
        <p:spPr>
          <a:xfrm>
            <a:off x="5638800" y="7553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2:15 – 2:30</a:t>
            </a:r>
          </a:p>
        </p:txBody>
      </p:sp>
    </p:spTree>
    <p:extLst>
      <p:ext uri="{BB962C8B-B14F-4D97-AF65-F5344CB8AC3E}">
        <p14:creationId xmlns:p14="http://schemas.microsoft.com/office/powerpoint/2010/main" val="3301109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3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4 – Mrs. Roby – Problem Set #28</a:t>
            </a:r>
          </a:p>
          <a:p>
            <a:r>
              <a:rPr lang="en-US" dirty="0"/>
              <a:t>Group 5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1 – Mrs. Thompson – Problem Set #29</a:t>
            </a:r>
          </a:p>
          <a:p>
            <a:r>
              <a:rPr lang="en-US" dirty="0"/>
              <a:t>Group 2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E52EF-3BBB-454D-B828-2B4504A37461}"/>
              </a:ext>
            </a:extLst>
          </p:cNvPr>
          <p:cNvSpPr txBox="1"/>
          <p:nvPr/>
        </p:nvSpPr>
        <p:spPr>
          <a:xfrm>
            <a:off x="5638800" y="7553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2:30 – 2:45</a:t>
            </a:r>
          </a:p>
        </p:txBody>
      </p:sp>
    </p:spTree>
    <p:extLst>
      <p:ext uri="{BB962C8B-B14F-4D97-AF65-F5344CB8AC3E}">
        <p14:creationId xmlns:p14="http://schemas.microsoft.com/office/powerpoint/2010/main" val="1730955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l"/>
            <a:r>
              <a:rPr lang="en-US" dirty="0"/>
              <a:t>Rotation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2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3 – Mrs. Roby – Problem Set #28</a:t>
            </a:r>
          </a:p>
          <a:p>
            <a:r>
              <a:rPr lang="en-US" dirty="0"/>
              <a:t>Group 4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5 – Mrs. Thompson – Problem Set #29</a:t>
            </a:r>
          </a:p>
          <a:p>
            <a:r>
              <a:rPr lang="en-US" dirty="0"/>
              <a:t>Group 1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5E8BE-EDE1-46C8-BDE4-29381EA2ED36}"/>
              </a:ext>
            </a:extLst>
          </p:cNvPr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2:45 – 3:00</a:t>
            </a:r>
          </a:p>
        </p:txBody>
      </p:sp>
    </p:spTree>
    <p:extLst>
      <p:ext uri="{BB962C8B-B14F-4D97-AF65-F5344CB8AC3E}">
        <p14:creationId xmlns:p14="http://schemas.microsoft.com/office/powerpoint/2010/main" val="2811479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26" t="16000" r="31874" b="12000"/>
          <a:stretch/>
        </p:blipFill>
        <p:spPr>
          <a:xfrm>
            <a:off x="3429000" y="304800"/>
            <a:ext cx="5257800" cy="630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3125" t="35000" r="16250" b="33000"/>
          <a:stretch/>
        </p:blipFill>
        <p:spPr>
          <a:xfrm>
            <a:off x="533400" y="1447800"/>
            <a:ext cx="2209800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8" t="16811" r="42541" b="6597"/>
          <a:stretch/>
        </p:blipFill>
        <p:spPr bwMode="auto">
          <a:xfrm>
            <a:off x="76200" y="762000"/>
            <a:ext cx="4572000" cy="60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t="18797" r="42762" b="6017"/>
          <a:stretch/>
        </p:blipFill>
        <p:spPr bwMode="auto">
          <a:xfrm>
            <a:off x="4648200" y="762000"/>
            <a:ext cx="442451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D9CCFC2-D376-45AB-872F-39E9FFAB6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83764"/>
            <a:ext cx="3276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2:55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– 3:15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0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3:10 – 3:15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19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 – 3:25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around 3:25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26670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2028" y="4406325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9:45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232975"/>
            <a:ext cx="9144000" cy="16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RI.3.2 I can determine the main idea of a text; recount the key details and explain how they support the main idea.</a:t>
            </a:r>
          </a:p>
          <a:p>
            <a:pPr algn="l"/>
            <a:r>
              <a:rPr lang="en-US" sz="2000" dirty="0"/>
              <a:t>SL.3.2 I can determine main ideas and supporting details of a text read aloud or information presented in diverse media and formats, including visually, quantitatively, and orally.</a:t>
            </a:r>
          </a:p>
        </p:txBody>
      </p:sp>
    </p:spTree>
    <p:extLst>
      <p:ext uri="{BB962C8B-B14F-4D97-AF65-F5344CB8AC3E}">
        <p14:creationId xmlns:p14="http://schemas.microsoft.com/office/powerpoint/2010/main" val="419400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985D85-7082-456B-9FE2-86CBC71D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5926" r="30000" b="45555"/>
          <a:stretch/>
        </p:blipFill>
        <p:spPr>
          <a:xfrm>
            <a:off x="164123" y="228600"/>
            <a:ext cx="872196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D303E6-3BB1-41A0-BD02-D16B777C7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0" t="15926" r="30000" b="45555"/>
          <a:stretch/>
        </p:blipFill>
        <p:spPr>
          <a:xfrm>
            <a:off x="152399" y="1524000"/>
            <a:ext cx="5627007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243D1-4B66-4D58-BC39-E7881DCBE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15926" r="50000" b="12963"/>
          <a:stretch/>
        </p:blipFill>
        <p:spPr>
          <a:xfrm>
            <a:off x="5943600" y="152400"/>
            <a:ext cx="3067050" cy="6400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7585142-5521-425C-B5D6-A83FCED8F480}"/>
              </a:ext>
            </a:extLst>
          </p:cNvPr>
          <p:cNvSpPr/>
          <p:nvPr/>
        </p:nvSpPr>
        <p:spPr>
          <a:xfrm>
            <a:off x="5943600" y="46482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9DB519-F09A-40F8-9CC6-5A4CB8675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5926" r="30000" b="7037"/>
          <a:stretch/>
        </p:blipFill>
        <p:spPr>
          <a:xfrm>
            <a:off x="3048000" y="228600"/>
            <a:ext cx="5791200" cy="6273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F34ED-AF72-4B8B-B4E1-FAED564DC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51" t="32592" r="30983" b="36297"/>
          <a:stretch/>
        </p:blipFill>
        <p:spPr>
          <a:xfrm>
            <a:off x="332173" y="1143000"/>
            <a:ext cx="2209800" cy="42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C7B4CF7-A0B8-4B8A-84E6-C665634B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5926" r="30000" b="45555"/>
          <a:stretch/>
        </p:blipFill>
        <p:spPr bwMode="auto">
          <a:xfrm>
            <a:off x="0" y="1828800"/>
            <a:ext cx="52049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1C81AB-47FD-447F-8F1F-B55A6DF03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059" t="10101" r="31059" b="5718"/>
          <a:stretch/>
        </p:blipFill>
        <p:spPr>
          <a:xfrm>
            <a:off x="4756952" y="800100"/>
            <a:ext cx="420624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1C43-ABCD-47C7-81EC-632203DB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6E2007-367F-4C86-BC70-AE51FA871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8419" r="31059" b="5717"/>
          <a:stretch/>
        </p:blipFill>
        <p:spPr>
          <a:xfrm>
            <a:off x="1981200" y="236907"/>
            <a:ext cx="5105400" cy="65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73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38208</TotalTime>
  <Words>914</Words>
  <Application>Microsoft Office PowerPoint</Application>
  <PresentationFormat>On-screen Show (4:3)</PresentationFormat>
  <Paragraphs>182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1_Office Theme</vt:lpstr>
      <vt:lpstr>5_Office Theme</vt:lpstr>
      <vt:lpstr>PowerPoint Presentation</vt:lpstr>
      <vt:lpstr>CHOMP TIME F.A.S.T.  Groups Focused Academic Support Time</vt:lpstr>
      <vt:lpstr>F.A.S.T. Designations</vt:lpstr>
      <vt:lpstr>Reading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Restroom Break</vt:lpstr>
      <vt:lpstr>PowerPoint Presentation</vt:lpstr>
      <vt:lpstr> Morning Work Review &amp; Snack Time</vt:lpstr>
      <vt:lpstr>PowerPoint Presentation</vt:lpstr>
      <vt:lpstr>Out of Classroom!</vt:lpstr>
      <vt:lpstr>Reading Time</vt:lpstr>
      <vt:lpstr>Math Fluency &amp; Focus Lesson!</vt:lpstr>
      <vt:lpstr>Application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Rotation 1</vt:lpstr>
      <vt:lpstr>Out of Classroom!</vt:lpstr>
      <vt:lpstr>Restroom Break</vt:lpstr>
      <vt:lpstr>Out of Classroom!</vt:lpstr>
      <vt:lpstr>Rotation 2</vt:lpstr>
      <vt:lpstr>Rotation 3</vt:lpstr>
      <vt:lpstr>Rotation 4</vt:lpstr>
      <vt:lpstr>Rotation 5</vt:lpstr>
      <vt:lpstr>PowerPoint Presentation</vt:lpstr>
      <vt:lpstr>2:55 – 3:15</vt:lpstr>
      <vt:lpstr>Restroom Break</vt:lpstr>
      <vt:lpstr>3:20 – 3:25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1127</cp:revision>
  <cp:lastPrinted>2018-11-02T12:44:21Z</cp:lastPrinted>
  <dcterms:created xsi:type="dcterms:W3CDTF">2014-06-10T16:20:56Z</dcterms:created>
  <dcterms:modified xsi:type="dcterms:W3CDTF">2020-01-26T23:06:30Z</dcterms:modified>
</cp:coreProperties>
</file>