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842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804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856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8296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3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8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312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7540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208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931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858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15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B1F67-7870-40FB-BDB7-6A78AE1D2B30}" type="datetimeFigureOut">
              <a:rPr lang="en-US" smtClean="0"/>
              <a:t>4/8/2019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81163-BD23-42FD-9351-0F8A37F471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358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38456"/>
              </p:ext>
            </p:extLst>
          </p:nvPr>
        </p:nvGraphicFramePr>
        <p:xfrm>
          <a:off x="528638" y="2246313"/>
          <a:ext cx="8158162" cy="2700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Organization Chart" r:id="rId3" imgW="3644640" imgH="1206360" progId="OrgPlusWOPX.4">
                  <p:embed followColorScheme="full"/>
                </p:oleObj>
              </mc:Choice>
              <mc:Fallback>
                <p:oleObj name="Organization Chart" r:id="rId3" imgW="3644640" imgH="1206360" progId="OrgPlusWOPX.4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28638" y="2246313"/>
                        <a:ext cx="8158162" cy="2700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410200" y="6352401"/>
            <a:ext cx="3352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 smtClean="0"/>
              <a:t>Adopted by Califon Board of Education xx/xx/2019</a:t>
            </a:r>
            <a:endParaRPr lang="en-US" sz="1100" dirty="0"/>
          </a:p>
        </p:txBody>
      </p:sp>
      <p:sp>
        <p:nvSpPr>
          <p:cNvPr id="6" name="TextBox 5"/>
          <p:cNvSpPr txBox="1"/>
          <p:nvPr/>
        </p:nvSpPr>
        <p:spPr>
          <a:xfrm>
            <a:off x="2209800" y="457200"/>
            <a:ext cx="5105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CALIFON BOARD OF EDUCATION</a:t>
            </a:r>
          </a:p>
          <a:p>
            <a:pPr algn="ctr"/>
            <a:r>
              <a:rPr lang="en-US" sz="2000" b="1" dirty="0" smtClean="0"/>
              <a:t>ORGANIZATION CHART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67846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Organization Chart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Business Administrator</dc:creator>
  <cp:lastModifiedBy>Johanna Ruberto</cp:lastModifiedBy>
  <cp:revision>8</cp:revision>
  <cp:lastPrinted>2019-03-25T21:31:27Z</cp:lastPrinted>
  <dcterms:created xsi:type="dcterms:W3CDTF">2019-03-04T20:26:51Z</dcterms:created>
  <dcterms:modified xsi:type="dcterms:W3CDTF">2019-04-08T14:49:20Z</dcterms:modified>
</cp:coreProperties>
</file>