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Please do not share to TPT...Sharing this with the Bitmoji Craze for Educators community so that other students may benefit!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do not share to TPT...Sharing this with the Bitmoji Craze for Educators community so that other students may benefit!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getepic.com/collection/17036616/Nonfiction%20-%20AR%20Level%203.5?utm_source=t2t&amp;utm_medium=link&amp;utm_campaign=collection&amp;share=11428513703" TargetMode="External"/><Relationship Id="rId42" Type="http://schemas.openxmlformats.org/officeDocument/2006/relationships/hyperlink" Target="https://www.getepic.com/collection/17036678/Nonfiction%20-%20AR%20Level%203.6?utm_source=t2t&amp;utm_medium=link&amp;utm_campaign=collection&amp;share=11428513703" TargetMode="External"/><Relationship Id="rId41" Type="http://schemas.openxmlformats.org/officeDocument/2006/relationships/hyperlink" Target="https://www.getepic.com/collection/17036616/Nonfiction%20-%20AR%20Level%203.5?utm_source=t2t&amp;utm_medium=link&amp;utm_campaign=collection&amp;share=11428513703" TargetMode="External"/><Relationship Id="rId44" Type="http://schemas.openxmlformats.org/officeDocument/2006/relationships/hyperlink" Target="https://www.getepic.com/collection/17036735/Nonfiction%20-%20AR%20Level%203.7?utm_source=t2t&amp;utm_medium=link&amp;utm_campaign=collection&amp;share=11428513703" TargetMode="External"/><Relationship Id="rId43" Type="http://schemas.openxmlformats.org/officeDocument/2006/relationships/hyperlink" Target="https://www.getepic.com/collection/17036678/Nonfiction%20-%20AR%20Level%203.6?utm_source=t2t&amp;utm_medium=link&amp;utm_campaign=collection&amp;share=11428513703" TargetMode="External"/><Relationship Id="rId46" Type="http://schemas.openxmlformats.org/officeDocument/2006/relationships/hyperlink" Target="https://www.getepic.com/collection/17036821/Nonfiction%20-%20AR%20Level%203.8?utm_source=t2t&amp;utm_medium=link&amp;utm_campaign=collection&amp;share=11428513703" TargetMode="External"/><Relationship Id="rId45" Type="http://schemas.openxmlformats.org/officeDocument/2006/relationships/hyperlink" Target="https://www.getepic.com/collection/17036735/Nonfiction%20-%20AR%20Level%203.7?utm_source=t2t&amp;utm_medium=link&amp;utm_campaign=collection&amp;share=11428513703" TargetMode="External"/><Relationship Id="rId107" Type="http://schemas.openxmlformats.org/officeDocument/2006/relationships/hyperlink" Target="https://www.getepic.com/collection/17045385/Nonfiction%20-%20AR%20Level%206.8?utm_source=t2t&amp;utm_medium=link&amp;utm_campaign=collection&amp;share=11428513703" TargetMode="External"/><Relationship Id="rId106" Type="http://schemas.openxmlformats.org/officeDocument/2006/relationships/hyperlink" Target="https://www.getepic.com/collection/17045365/Nonfiction%20-%20AR%20Level%206.7?utm_source=t2t&amp;utm_medium=link&amp;utm_campaign=collection&amp;share=11428513703" TargetMode="External"/><Relationship Id="rId105" Type="http://schemas.openxmlformats.org/officeDocument/2006/relationships/hyperlink" Target="https://www.getepic.com/collection/17045365/Nonfiction%20-%20AR%20Level%206.7?utm_source=t2t&amp;utm_medium=link&amp;utm_campaign=collection&amp;share=11428513703" TargetMode="External"/><Relationship Id="rId104" Type="http://schemas.openxmlformats.org/officeDocument/2006/relationships/hyperlink" Target="https://www.getepic.com/collection/17045349/Nonfiction%20-%20AR%20Level%206.6?utm_source=t2t&amp;utm_medium=link&amp;utm_campaign=collection&amp;share=11428513703" TargetMode="External"/><Relationship Id="rId109" Type="http://schemas.openxmlformats.org/officeDocument/2006/relationships/hyperlink" Target="https://www.getepic.com/collection/17045385/Nonfiction%20-%20AR%20Level%206.8?utm_source=t2t&amp;utm_medium=link&amp;utm_campaign=collection&amp;share=11428513703" TargetMode="External"/><Relationship Id="rId108" Type="http://schemas.openxmlformats.org/officeDocument/2006/relationships/hyperlink" Target="https://www.getepic.com/collection/17045409/Nonfiction%20-%20AR%20Level%206.9?utm_source=t2t&amp;utm_medium=link&amp;utm_campaign=collection&amp;share=11428513703" TargetMode="External"/><Relationship Id="rId48" Type="http://schemas.openxmlformats.org/officeDocument/2006/relationships/hyperlink" Target="https://www.getepic.com/collection/17036821/Nonfiction%20-%20AR%20Level%203.8?utm_source=t2t&amp;utm_medium=link&amp;utm_campaign=collection&amp;share=11428513703" TargetMode="External"/><Relationship Id="rId47" Type="http://schemas.openxmlformats.org/officeDocument/2006/relationships/hyperlink" Target="https://www.getepic.com/collection/17036871/Nonfiction%20-%20AR%20Level%203.9?utm_source=t2t&amp;utm_medium=link&amp;utm_campaign=collection&amp;share=11428513703" TargetMode="External"/><Relationship Id="rId49" Type="http://schemas.openxmlformats.org/officeDocument/2006/relationships/hyperlink" Target="https://www.getepic.com/collection/17036871/Nonfiction%20-%20AR%20Level%203.9?utm_source=t2t&amp;utm_medium=link&amp;utm_campaign=collection&amp;share=11428513703" TargetMode="External"/><Relationship Id="rId103" Type="http://schemas.openxmlformats.org/officeDocument/2006/relationships/hyperlink" Target="https://www.getepic.com/collection/17045349/Nonfiction%20-%20AR%20Level%206.6?utm_source=t2t&amp;utm_medium=link&amp;utm_campaign=collection&amp;share=11428513703" TargetMode="External"/><Relationship Id="rId102" Type="http://schemas.openxmlformats.org/officeDocument/2006/relationships/hyperlink" Target="https://www.getepic.com/collection/17045301/Nonfiction%20-%20AR%20Level%206.5?utm_source=t2t&amp;utm_medium=link&amp;utm_campaign=collection&amp;share=11428513703" TargetMode="External"/><Relationship Id="rId101" Type="http://schemas.openxmlformats.org/officeDocument/2006/relationships/hyperlink" Target="https://www.getepic.com/collection/17045301/Nonfiction%20-%20AR%20Level%206.5?utm_source=t2t&amp;utm_medium=link&amp;utm_campaign=collection&amp;share=11428513703" TargetMode="External"/><Relationship Id="rId100" Type="http://schemas.openxmlformats.org/officeDocument/2006/relationships/hyperlink" Target="https://www.getepic.com/collection/17045295/Nonfiction%20-%20AR%20Level%206.4?utm_source=t2t&amp;utm_medium=link&amp;utm_campaign=collection&amp;share=11428513703" TargetMode="External"/><Relationship Id="rId31" Type="http://schemas.openxmlformats.org/officeDocument/2006/relationships/hyperlink" Target="https://www.getepic.com/collection/17035616/Nonfiction%20-%20AR%20Level%203.0?utm_source=t2t&amp;utm_medium=link&amp;utm_campaign=collection&amp;share=11428513703" TargetMode="External"/><Relationship Id="rId30" Type="http://schemas.openxmlformats.org/officeDocument/2006/relationships/hyperlink" Target="https://www.getepic.com/collection/17035616/Nonfiction%20-%20AR%20Level%203.0?utm_source=t2t&amp;utm_medium=link&amp;utm_campaign=collection&amp;share=11428513703" TargetMode="External"/><Relationship Id="rId33" Type="http://schemas.openxmlformats.org/officeDocument/2006/relationships/hyperlink" Target="https://www.getepic.com/collection/17035660/Nonfiction%20-%20AR%20Level%203.1?utm_source=t2t&amp;utm_medium=link&amp;utm_campaign=collection&amp;share=11428513703" TargetMode="External"/><Relationship Id="rId32" Type="http://schemas.openxmlformats.org/officeDocument/2006/relationships/hyperlink" Target="https://www.getepic.com/collection/17035660/Nonfiction%20-%20AR%20Level%203.1?utm_source=t2t&amp;utm_medium=link&amp;utm_campaign=collection&amp;share=11428513703" TargetMode="External"/><Relationship Id="rId35" Type="http://schemas.openxmlformats.org/officeDocument/2006/relationships/hyperlink" Target="https://www.getepic.com/collection/17035680/Nonfiction%20-%20AR%20Level%203.2?utm_source=t2t&amp;utm_medium=link&amp;utm_campaign=collection&amp;share=11428513703" TargetMode="External"/><Relationship Id="rId34" Type="http://schemas.openxmlformats.org/officeDocument/2006/relationships/hyperlink" Target="https://www.getepic.com/collection/17035680/Nonfiction%20-%20AR%20Level%203.2?utm_source=t2t&amp;utm_medium=link&amp;utm_campaign=collection&amp;share=11428513703" TargetMode="External"/><Relationship Id="rId37" Type="http://schemas.openxmlformats.org/officeDocument/2006/relationships/hyperlink" Target="https://www.getepic.com/collection/17036496/Nonfiction%20-%20AR%20Level%203.3?utm_source=t2t&amp;utm_medium=link&amp;utm_campaign=collection&amp;share=11428513703" TargetMode="External"/><Relationship Id="rId36" Type="http://schemas.openxmlformats.org/officeDocument/2006/relationships/hyperlink" Target="https://www.getepic.com/collection/17036496/Nonfiction%20-%20AR%20Level%203.3?utm_source=t2t&amp;utm_medium=link&amp;utm_campaign=collection&amp;share=11428513703" TargetMode="External"/><Relationship Id="rId39" Type="http://schemas.openxmlformats.org/officeDocument/2006/relationships/hyperlink" Target="https://www.getepic.com/collection/17036539/Nonfiction%20-%20AR%20Level%203.4?utm_source=t2t&amp;utm_medium=link&amp;utm_campaign=collection&amp;share=11428513703" TargetMode="External"/><Relationship Id="rId38" Type="http://schemas.openxmlformats.org/officeDocument/2006/relationships/hyperlink" Target="https://www.getepic.com/collection/17036539/Nonfiction%20-%20AR%20Level%203.4?utm_source=t2t&amp;utm_medium=link&amp;utm_campaign=collection&amp;share=11428513703" TargetMode="External"/><Relationship Id="rId20" Type="http://schemas.openxmlformats.org/officeDocument/2006/relationships/hyperlink" Target="https://www.getepic.com/collection/16999404/Nonfiction%20-%20AR%20Level%202.5?utm_source=t2t&amp;utm_medium=link&amp;utm_campaign=collection&amp;share=11428513703" TargetMode="External"/><Relationship Id="rId22" Type="http://schemas.openxmlformats.org/officeDocument/2006/relationships/hyperlink" Target="https://www.getepic.com/collection/16999468/Nonfiction%20-%20AR%20Level%202.6?utm_source=t2t&amp;utm_medium=link&amp;utm_campaign=collection&amp;share=11428513703" TargetMode="External"/><Relationship Id="rId21" Type="http://schemas.openxmlformats.org/officeDocument/2006/relationships/hyperlink" Target="https://www.getepic.com/collection/16999404/Nonfiction%20-%20AR%20Level%202.5?utm_source=t2t&amp;utm_medium=link&amp;utm_campaign=collection&amp;share=11428513703" TargetMode="External"/><Relationship Id="rId24" Type="http://schemas.openxmlformats.org/officeDocument/2006/relationships/hyperlink" Target="https://www.getepic.com/collection/16999504/Nonfiction%20-%20AR%20Level%202.7?utm_source=t2t&amp;utm_medium=link&amp;utm_campaign=collection&amp;share=11428513703" TargetMode="External"/><Relationship Id="rId23" Type="http://schemas.openxmlformats.org/officeDocument/2006/relationships/hyperlink" Target="https://www.getepic.com/collection/16999468/Nonfiction%20-%20AR%20Level%202.6?utm_source=t2t&amp;utm_medium=link&amp;utm_campaign=collection&amp;share=11428513703" TargetMode="External"/><Relationship Id="rId126" Type="http://schemas.openxmlformats.org/officeDocument/2006/relationships/image" Target="../media/image10.jpg"/><Relationship Id="rId26" Type="http://schemas.openxmlformats.org/officeDocument/2006/relationships/hyperlink" Target="https://www.getepic.com/collection/16999542/Nonfiction%20-%20AR%20Level%202.8?utm_source=t2t&amp;utm_medium=link&amp;utm_campaign=collection&amp;share=11428513703" TargetMode="External"/><Relationship Id="rId121" Type="http://schemas.openxmlformats.org/officeDocument/2006/relationships/image" Target="../media/image18.png"/><Relationship Id="rId25" Type="http://schemas.openxmlformats.org/officeDocument/2006/relationships/hyperlink" Target="https://www.getepic.com/collection/16999504/Nonfiction%20-%20AR%20Level%202.7?utm_source=t2t&amp;utm_medium=link&amp;utm_campaign=collection&amp;share=11428513703" TargetMode="External"/><Relationship Id="rId120" Type="http://schemas.openxmlformats.org/officeDocument/2006/relationships/image" Target="../media/image16.png"/><Relationship Id="rId28" Type="http://schemas.openxmlformats.org/officeDocument/2006/relationships/hyperlink" Target="https://www.getepic.com/collection/16999542/Nonfiction%20-%20AR%20Level%202.8?utm_source=t2t&amp;utm_medium=link&amp;utm_campaign=collection&amp;share=11428513703" TargetMode="External"/><Relationship Id="rId27" Type="http://schemas.openxmlformats.org/officeDocument/2006/relationships/hyperlink" Target="https://www.getepic.com/collection/16999601/Nonfiction%20-%20AR%20Level%202.9?utm_source=t2t&amp;utm_medium=link&amp;utm_campaign=collection&amp;share=11428513703" TargetMode="External"/><Relationship Id="rId125" Type="http://schemas.openxmlformats.org/officeDocument/2006/relationships/image" Target="../media/image12.png"/><Relationship Id="rId29" Type="http://schemas.openxmlformats.org/officeDocument/2006/relationships/hyperlink" Target="https://www.getepic.com/collection/16999601/Nonfiction%20-%20AR%20Level%202.9?utm_source=t2t&amp;utm_medium=link&amp;utm_campaign=collection&amp;share=11428513703" TargetMode="External"/><Relationship Id="rId124" Type="http://schemas.openxmlformats.org/officeDocument/2006/relationships/slide" Target="/ppt/slides/slide2.xml"/><Relationship Id="rId123" Type="http://schemas.openxmlformats.org/officeDocument/2006/relationships/image" Target="../media/image14.png"/><Relationship Id="rId122" Type="http://schemas.openxmlformats.org/officeDocument/2006/relationships/slide" Target="/ppt/slides/slide2.xml"/><Relationship Id="rId95" Type="http://schemas.openxmlformats.org/officeDocument/2006/relationships/hyperlink" Target="https://www.getepic.com/collection/17045239/Nonfiction%20-%20AR%20Level%206.2?utm_source=t2t&amp;utm_medium=link&amp;utm_campaign=collection&amp;share=11428513703" TargetMode="External"/><Relationship Id="rId94" Type="http://schemas.openxmlformats.org/officeDocument/2006/relationships/hyperlink" Target="https://www.getepic.com/collection/17045164/Nonfiction%20-%20AR%20Level%206.1?utm_source=t2t&amp;utm_medium=link&amp;utm_campaign=collection&amp;share=11428513703" TargetMode="External"/><Relationship Id="rId97" Type="http://schemas.openxmlformats.org/officeDocument/2006/relationships/hyperlink" Target="https://www.getepic.com/collection/17045268/Fiction%20-%20AR%20Level%206.3?utm_source=t2t&amp;utm_medium=link&amp;utm_campaign=collection&amp;share=11428513703" TargetMode="External"/><Relationship Id="rId96" Type="http://schemas.openxmlformats.org/officeDocument/2006/relationships/hyperlink" Target="https://www.getepic.com/collection/17045239/Nonfiction%20-%20AR%20Level%206.2?utm_source=t2t&amp;utm_medium=link&amp;utm_campaign=collection&amp;share=11428513703" TargetMode="External"/><Relationship Id="rId11" Type="http://schemas.openxmlformats.org/officeDocument/2006/relationships/image" Target="../media/image6.png"/><Relationship Id="rId99" Type="http://schemas.openxmlformats.org/officeDocument/2006/relationships/hyperlink" Target="https://www.getepic.com/collection/17045295/Nonfiction%20-%20AR%20Level%206.4?utm_source=t2t&amp;utm_medium=link&amp;utm_campaign=collection&amp;share=11428513703" TargetMode="External"/><Relationship Id="rId10" Type="http://schemas.openxmlformats.org/officeDocument/2006/relationships/image" Target="../media/image5.png"/><Relationship Id="rId98" Type="http://schemas.openxmlformats.org/officeDocument/2006/relationships/hyperlink" Target="https://www.getepic.com/collection/17045268/Fiction%20-%20AR%20Level%206.3?utm_source=t2t&amp;utm_medium=link&amp;utm_campaign=collection&amp;share=11428513703" TargetMode="External"/><Relationship Id="rId13" Type="http://schemas.openxmlformats.org/officeDocument/2006/relationships/hyperlink" Target="https://www.getepic.com/collection/16993891/Nonfiction%20-%20AR%20Level%202.1?utm_source=t2t&amp;utm_medium=link&amp;utm_campaign=collection&amp;share=11428513703" TargetMode="External"/><Relationship Id="rId12" Type="http://schemas.openxmlformats.org/officeDocument/2006/relationships/hyperlink" Target="https://www.getepic.com/collection/16993891/Nonfiction%20-%20AR%20Level%202.1?utm_source=t2t&amp;utm_medium=link&amp;utm_campaign=collection&amp;share=11428513703" TargetMode="External"/><Relationship Id="rId91" Type="http://schemas.openxmlformats.org/officeDocument/2006/relationships/hyperlink" Target="https://www.getepic.com/collection/17045111/Nonfiction%20-%20AR%20Level%205.9?utm_source=t2t&amp;utm_medium=link&amp;utm_campaign=collection&amp;share=11428513703" TargetMode="External"/><Relationship Id="rId90" Type="http://schemas.openxmlformats.org/officeDocument/2006/relationships/hyperlink" Target="https://www.getepic.com/collection/17045077/Nonfiction%20-%20AR%20Level%205.8?utm_source=t2t&amp;utm_medium=link&amp;utm_campaign=collection&amp;share=11428513703" TargetMode="External"/><Relationship Id="rId93" Type="http://schemas.openxmlformats.org/officeDocument/2006/relationships/hyperlink" Target="https://www.getepic.com/collection/17045164/Nonfiction%20-%20AR%20Level%206.1?utm_source=t2t&amp;utm_medium=link&amp;utm_campaign=collection&amp;share=11428513703" TargetMode="External"/><Relationship Id="rId92" Type="http://schemas.openxmlformats.org/officeDocument/2006/relationships/hyperlink" Target="https://www.getepic.com/collection/17045132/Nonfiction%20-%20AR%20Level%206.0?utm_source=t2t&amp;utm_medium=link&amp;utm_campaign=collection&amp;share=11428513703" TargetMode="External"/><Relationship Id="rId118" Type="http://schemas.openxmlformats.org/officeDocument/2006/relationships/hyperlink" Target="https://www.getepic.com/collection/17045552/Nonfiction%20-%20AR%20Level%207.0%20AND%20UP!?utm_source=t2t&amp;utm_medium=link&amp;utm_campaign=collection&amp;share=11428513703" TargetMode="External"/><Relationship Id="rId117" Type="http://schemas.openxmlformats.org/officeDocument/2006/relationships/hyperlink" Target="https://www.getepic.com/collection/17045552/Nonfiction%20-%20AR%20Level%207.0%20AND%20UP!?utm_source=t2t&amp;utm_medium=link&amp;utm_campaign=collection&amp;share=11428513703" TargetMode="External"/><Relationship Id="rId116" Type="http://schemas.openxmlformats.org/officeDocument/2006/relationships/hyperlink" Target="https://www.getepic.com/collection/17045132/Nonfiction%20-%20AR%20Level%206.0?utm_source=t2t&amp;utm_medium=link&amp;utm_campaign=collection&amp;share=11428513703" TargetMode="External"/><Relationship Id="rId115" Type="http://schemas.openxmlformats.org/officeDocument/2006/relationships/image" Target="../media/image15.png"/><Relationship Id="rId119" Type="http://schemas.openxmlformats.org/officeDocument/2006/relationships/slide" Target="/ppt/slides/slide2.xml"/><Relationship Id="rId15" Type="http://schemas.openxmlformats.org/officeDocument/2006/relationships/hyperlink" Target="https://www.getepic.com/collection/16993965/Nonfiction%20-%20AR%20Level%202.2?utm_source=t2t&amp;utm_medium=link&amp;utm_campaign=collection&amp;share=11428513703" TargetMode="External"/><Relationship Id="rId110" Type="http://schemas.openxmlformats.org/officeDocument/2006/relationships/hyperlink" Target="https://www.getepic.com/collection/17045409/Nonfiction%20-%20AR%20Level%206.9?utm_source=t2t&amp;utm_medium=link&amp;utm_campaign=collection&amp;share=11428513703" TargetMode="External"/><Relationship Id="rId14" Type="http://schemas.openxmlformats.org/officeDocument/2006/relationships/hyperlink" Target="https://www.getepic.com/collection/16993965/Nonfiction%20-%20AR%20Level%202.2?utm_source=t2t&amp;utm_medium=link&amp;utm_campaign=collection&amp;share=11428513703" TargetMode="External"/><Relationship Id="rId17" Type="http://schemas.openxmlformats.org/officeDocument/2006/relationships/hyperlink" Target="https://www.getepic.com/collection/16998509/Nonfiction%20-%20AR%20Level%202.3?utm_source=t2t&amp;utm_medium=link&amp;utm_campaign=collection&amp;share=11428513703" TargetMode="External"/><Relationship Id="rId16" Type="http://schemas.openxmlformats.org/officeDocument/2006/relationships/hyperlink" Target="https://www.getepic.com/collection/16998509/Nonfiction%20-%20AR%20Level%202.3?utm_source=t2t&amp;utm_medium=link&amp;utm_campaign=collection&amp;share=11428513703" TargetMode="External"/><Relationship Id="rId19" Type="http://schemas.openxmlformats.org/officeDocument/2006/relationships/hyperlink" Target="https://www.getepic.com/collection/16999336/Nonfiction%20-%20AR%20Level%202.4?utm_source=t2t&amp;utm_medium=link&amp;utm_campaign=collection&amp;share=11428513703" TargetMode="External"/><Relationship Id="rId114" Type="http://schemas.openxmlformats.org/officeDocument/2006/relationships/image" Target="../media/image8.gif"/><Relationship Id="rId18" Type="http://schemas.openxmlformats.org/officeDocument/2006/relationships/hyperlink" Target="https://www.getepic.com/collection/16999336/Nonfiction%20-%20AR%20Level%202.4?utm_source=t2t&amp;utm_medium=link&amp;utm_campaign=collection&amp;share=11428513703" TargetMode="External"/><Relationship Id="rId113" Type="http://schemas.openxmlformats.org/officeDocument/2006/relationships/image" Target="../media/image13.gif"/><Relationship Id="rId112" Type="http://schemas.openxmlformats.org/officeDocument/2006/relationships/hyperlink" Target="https://www.getepic.com/collection/17044845/Nonfiction%20-%20AR%20Level%205.0?utm_source=t2t&amp;utm_medium=link&amp;utm_campaign=collection&amp;share=11428513703" TargetMode="External"/><Relationship Id="rId111" Type="http://schemas.openxmlformats.org/officeDocument/2006/relationships/hyperlink" Target="https://www.getepic.com/collection/17044845/Nonfiction%20-%20AR%20Level%205.0?utm_source=t2t&amp;utm_medium=link&amp;utm_campaign=collection&amp;share=11428513703" TargetMode="External"/><Relationship Id="rId84" Type="http://schemas.openxmlformats.org/officeDocument/2006/relationships/hyperlink" Target="https://www.getepic.com/collection/17044982/Nonfiction%20-%20AR%20Level%205.6?utm_source=t2t&amp;utm_medium=link&amp;utm_campaign=collection&amp;share=11428513703" TargetMode="External"/><Relationship Id="rId83" Type="http://schemas.openxmlformats.org/officeDocument/2006/relationships/hyperlink" Target="https://www.getepic.com/collection/17044966/Nonfiction%20-%20AR%20Level%205.5?utm_source=t2t&amp;utm_medium=link&amp;utm_campaign=collection&amp;share=11428513703" TargetMode="External"/><Relationship Id="rId86" Type="http://schemas.openxmlformats.org/officeDocument/2006/relationships/hyperlink" Target="https://www.getepic.com/collection/17044994/Nonfiction%20-%20AR%20Level%205.7?utm_source=t2t&amp;utm_medium=link&amp;utm_campaign=collection&amp;share=11428513703" TargetMode="External"/><Relationship Id="rId85" Type="http://schemas.openxmlformats.org/officeDocument/2006/relationships/hyperlink" Target="https://www.getepic.com/collection/17044982/Nonfiction%20-%20AR%20Level%205.6?utm_source=t2t&amp;utm_medium=link&amp;utm_campaign=collection&amp;share=11428513703" TargetMode="External"/><Relationship Id="rId88" Type="http://schemas.openxmlformats.org/officeDocument/2006/relationships/hyperlink" Target="https://www.getepic.com/collection/17045077/Nonfiction%20-%20AR%20Level%205.8?utm_source=t2t&amp;utm_medium=link&amp;utm_campaign=collection&amp;share=11428513703" TargetMode="External"/><Relationship Id="rId87" Type="http://schemas.openxmlformats.org/officeDocument/2006/relationships/hyperlink" Target="https://www.getepic.com/collection/17044994/Nonfiction%20-%20AR%20Level%205.7?utm_source=t2t&amp;utm_medium=link&amp;utm_campaign=collection&amp;share=11428513703" TargetMode="External"/><Relationship Id="rId89" Type="http://schemas.openxmlformats.org/officeDocument/2006/relationships/hyperlink" Target="https://www.getepic.com/collection/17045111/Nonfiction%20-%20AR%20Level%205.9?utm_source=t2t&amp;utm_medium=link&amp;utm_campaign=collection&amp;share=11428513703" TargetMode="External"/><Relationship Id="rId80" Type="http://schemas.openxmlformats.org/officeDocument/2006/relationships/hyperlink" Target="https://www.getepic.com/collection/17044944/Nonfiction%20-%20AR%20Level%205.4?utm_source=t2t&amp;utm_medium=link&amp;utm_campaign=collection&amp;share=11428513703" TargetMode="External"/><Relationship Id="rId82" Type="http://schemas.openxmlformats.org/officeDocument/2006/relationships/hyperlink" Target="https://www.getepic.com/collection/17044966/Nonfiction%20-%20AR%20Level%205.5?utm_source=t2t&amp;utm_medium=link&amp;utm_campaign=collection&amp;share=11428513703" TargetMode="External"/><Relationship Id="rId81" Type="http://schemas.openxmlformats.org/officeDocument/2006/relationships/hyperlink" Target="https://www.getepic.com/collection/17044944/Nonfiction%20-%20AR%20Level%205.4?utm_source=t2t&amp;utm_medium=link&amp;utm_campaign=collection&amp;share=1142851370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8" Type="http://schemas.openxmlformats.org/officeDocument/2006/relationships/image" Target="../media/image3.png"/><Relationship Id="rId73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72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75" Type="http://schemas.openxmlformats.org/officeDocument/2006/relationships/hyperlink" Target="https://www.getepic.com/collection/17044868/Nonfiction%20-%20AR%20Level%205.1?utm_source=t2t&amp;utm_medium=link&amp;utm_campaign=collection&amp;share=11428513703" TargetMode="External"/><Relationship Id="rId74" Type="http://schemas.openxmlformats.org/officeDocument/2006/relationships/hyperlink" Target="https://www.getepic.com/collection/17044868/Nonfiction%20-%20AR%20Level%205.1?utm_source=t2t&amp;utm_medium=link&amp;utm_campaign=collection&amp;share=11428513703" TargetMode="External"/><Relationship Id="rId77" Type="http://schemas.openxmlformats.org/officeDocument/2006/relationships/hyperlink" Target="https://www.getepic.com/collection/17044906/Nonfiction%20-%20AR%20Level%205.2?utm_source=t2t&amp;utm_medium=link&amp;utm_campaign=collection&amp;share=11428513703" TargetMode="External"/><Relationship Id="rId76" Type="http://schemas.openxmlformats.org/officeDocument/2006/relationships/hyperlink" Target="https://www.getepic.com/collection/17044906/Nonfiction%20-%20AR%20Level%205.2?utm_source=t2t&amp;utm_medium=link&amp;utm_campaign=collection&amp;share=11428513703" TargetMode="External"/><Relationship Id="rId79" Type="http://schemas.openxmlformats.org/officeDocument/2006/relationships/hyperlink" Target="https://www.getepic.com/collection/17044930/Nonfiction%20-%20AR%20Level%205.3?utm_source=t2t&amp;utm_medium=link&amp;utm_campaign=collection&amp;share=11428513703" TargetMode="External"/><Relationship Id="rId78" Type="http://schemas.openxmlformats.org/officeDocument/2006/relationships/hyperlink" Target="https://www.getepic.com/collection/17044930/Nonfiction%20-%20AR%20Level%205.3?utm_source=t2t&amp;utm_medium=link&amp;utm_campaign=collection&amp;share=11428513703" TargetMode="External"/><Relationship Id="rId71" Type="http://schemas.openxmlformats.org/officeDocument/2006/relationships/hyperlink" Target="https://www.getepic.com/collection/16993852/Nonfiction%20-%20AR%20Level%202.0?utm_source=t2t&amp;utm_medium=link&amp;utm_campaign=collection&amp;share=11428513703" TargetMode="External"/><Relationship Id="rId70" Type="http://schemas.openxmlformats.org/officeDocument/2006/relationships/hyperlink" Target="https://www.getepic.com/collection/16993852/Nonfiction%20-%20AR%20Level%202.0?utm_source=t2t&amp;utm_medium=link&amp;utm_campaign=collection&amp;share=11428513703" TargetMode="External"/><Relationship Id="rId62" Type="http://schemas.openxmlformats.org/officeDocument/2006/relationships/hyperlink" Target="https://www.getepic.com/collection/17039868/Nonfiction%20-%20AR%20Level%204.6?utm_source=t2t&amp;utm_medium=link&amp;utm_campaign=collection&amp;share=11428513703" TargetMode="External"/><Relationship Id="rId61" Type="http://schemas.openxmlformats.org/officeDocument/2006/relationships/hyperlink" Target="https://www.getepic.com/collection/17039820/Nonfiction%20-%20AR%20Level%204.5?utm_source=t2t&amp;utm_medium=link&amp;utm_campaign=collection&amp;share=11428513703" TargetMode="External"/><Relationship Id="rId64" Type="http://schemas.openxmlformats.org/officeDocument/2006/relationships/hyperlink" Target="https://www.getepic.com/collection/17039938/Nonfiction%20-%20AR%20Level%204.7?utm_source=t2t&amp;utm_medium=link&amp;utm_campaign=collection&amp;share=11428513703" TargetMode="External"/><Relationship Id="rId63" Type="http://schemas.openxmlformats.org/officeDocument/2006/relationships/hyperlink" Target="https://www.getepic.com/collection/17039868/Nonfiction%20-%20AR%20Level%204.6?utm_source=t2t&amp;utm_medium=link&amp;utm_campaign=collection&amp;share=11428513703" TargetMode="External"/><Relationship Id="rId66" Type="http://schemas.openxmlformats.org/officeDocument/2006/relationships/hyperlink" Target="https://www.getepic.com/collection/17039981/Nonfiction%20-%20AR%20Level%204.8?utm_source=t2t&amp;utm_medium=link&amp;utm_campaign=collection&amp;share=11428513703" TargetMode="External"/><Relationship Id="rId65" Type="http://schemas.openxmlformats.org/officeDocument/2006/relationships/hyperlink" Target="https://www.getepic.com/collection/17039938/Nonfiction%20-%20AR%20Level%204.7?utm_source=t2t&amp;utm_medium=link&amp;utm_campaign=collection&amp;share=11428513703" TargetMode="External"/><Relationship Id="rId68" Type="http://schemas.openxmlformats.org/officeDocument/2006/relationships/hyperlink" Target="https://www.getepic.com/collection/17039981/Nonfiction%20-%20AR%20Level%204.8?utm_source=t2t&amp;utm_medium=link&amp;utm_campaign=collection&amp;share=11428513703" TargetMode="External"/><Relationship Id="rId67" Type="http://schemas.openxmlformats.org/officeDocument/2006/relationships/hyperlink" Target="https://www.getepic.com/collection/17040031/Nonfiction%20-%20AR%20Level%204.9?utm_source=t2t&amp;utm_medium=link&amp;utm_campaign=collection&amp;share=11428513703" TargetMode="External"/><Relationship Id="rId60" Type="http://schemas.openxmlformats.org/officeDocument/2006/relationships/hyperlink" Target="https://www.getepic.com/collection/17039820/Nonfiction%20-%20AR%20Level%204.5?utm_source=t2t&amp;utm_medium=link&amp;utm_campaign=collection&amp;share=11428513703" TargetMode="External"/><Relationship Id="rId69" Type="http://schemas.openxmlformats.org/officeDocument/2006/relationships/hyperlink" Target="https://www.getepic.com/collection/17040031/Nonfiction%20-%20AR%20Level%204.9?utm_source=t2t&amp;utm_medium=link&amp;utm_campaign=collection&amp;share=11428513703" TargetMode="External"/><Relationship Id="rId51" Type="http://schemas.openxmlformats.org/officeDocument/2006/relationships/hyperlink" Target="https://www.getepic.com/collection/17039588/Nonfiction%20-%20AR%20Level%204.0?utm_source=t2t&amp;utm_medium=link&amp;utm_campaign=collection&amp;share=11428513703" TargetMode="External"/><Relationship Id="rId50" Type="http://schemas.openxmlformats.org/officeDocument/2006/relationships/hyperlink" Target="https://www.getepic.com/collection/17039588/Nonfiction%20-%20AR%20Level%204.0?utm_source=t2t&amp;utm_medium=link&amp;utm_campaign=collection&amp;share=11428513703" TargetMode="External"/><Relationship Id="rId53" Type="http://schemas.openxmlformats.org/officeDocument/2006/relationships/hyperlink" Target="https://www.getepic.com/collection/17039653/Nonfiction%20-%20AR%20Level%204.1?utm_source=t2t&amp;utm_medium=link&amp;utm_campaign=collection&amp;share=11428513703" TargetMode="External"/><Relationship Id="rId52" Type="http://schemas.openxmlformats.org/officeDocument/2006/relationships/hyperlink" Target="https://www.getepic.com/collection/17039653/Nonfiction%20-%20AR%20Level%204.1?utm_source=t2t&amp;utm_medium=link&amp;utm_campaign=collection&amp;share=11428513703" TargetMode="External"/><Relationship Id="rId55" Type="http://schemas.openxmlformats.org/officeDocument/2006/relationships/hyperlink" Target="https://www.getepic.com/collection/17039671/Nonfiction%20-%20AR%20Level%204.2?utm_source=t2t&amp;utm_medium=link&amp;utm_campaign=collection&amp;share=11428513703" TargetMode="External"/><Relationship Id="rId54" Type="http://schemas.openxmlformats.org/officeDocument/2006/relationships/hyperlink" Target="https://www.getepic.com/collection/17039671/Nonfiction%20-%20AR%20Level%204.2?utm_source=t2t&amp;utm_medium=link&amp;utm_campaign=collection&amp;share=11428513703" TargetMode="External"/><Relationship Id="rId57" Type="http://schemas.openxmlformats.org/officeDocument/2006/relationships/hyperlink" Target="https://www.getepic.com/collection/17039715/Nonfiction%20-%20AR%20Level%204.3?utm_source=t2t&amp;utm_medium=link&amp;utm_campaign=collection&amp;share=11428513703" TargetMode="External"/><Relationship Id="rId56" Type="http://schemas.openxmlformats.org/officeDocument/2006/relationships/hyperlink" Target="https://www.getepic.com/collection/17039715/Nonfiction%20-%20AR%20Level%204.3?utm_source=t2t&amp;utm_medium=link&amp;utm_campaign=collection&amp;share=11428513703" TargetMode="External"/><Relationship Id="rId59" Type="http://schemas.openxmlformats.org/officeDocument/2006/relationships/hyperlink" Target="https://www.getepic.com/collection/17039749/Nonfiction%20-%20AR%20Level%204.4?utm_source=t2t&amp;utm_medium=link&amp;utm_campaign=collection&amp;share=11428513703" TargetMode="External"/><Relationship Id="rId58" Type="http://schemas.openxmlformats.org/officeDocument/2006/relationships/hyperlink" Target="https://www.getepic.com/collection/17039749/Nonfiction%20-%20AR%20Level%204.4?utm_source=t2t&amp;utm_medium=link&amp;utm_campaign=collection&amp;share=11428513703" TargetMode="External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getepic.com/collection/17036584/Fiction%20-%20AR%20Level%203.5?utm_source=t2t&amp;utm_medium=link&amp;utm_campaign=collection&amp;share=11428513703" TargetMode="External"/><Relationship Id="rId42" Type="http://schemas.openxmlformats.org/officeDocument/2006/relationships/hyperlink" Target="https://www.getepic.com/collection/17036640/Fiction%20-%20AR%20Level%203.6?utm_source=t2t&amp;utm_medium=link&amp;utm_campaign=collection&amp;share=11428513703" TargetMode="External"/><Relationship Id="rId41" Type="http://schemas.openxmlformats.org/officeDocument/2006/relationships/hyperlink" Target="https://www.getepic.com/collection/17036584/Fiction%20-%20AR%20Level%203.5?utm_source=t2t&amp;utm_medium=link&amp;utm_campaign=collection&amp;share=11428513703" TargetMode="External"/><Relationship Id="rId44" Type="http://schemas.openxmlformats.org/officeDocument/2006/relationships/hyperlink" Target="https://www.getepic.com/collection/17036702/Fiction%20-%20AR%20Level%203.7?utm_source=t2t&amp;utm_medium=link&amp;utm_campaign=collection&amp;share=11428513703" TargetMode="External"/><Relationship Id="rId43" Type="http://schemas.openxmlformats.org/officeDocument/2006/relationships/hyperlink" Target="https://www.getepic.com/collection/17036640/Fiction%20-%20AR%20Level%203.6?utm_source=t2t&amp;utm_medium=link&amp;utm_campaign=collection&amp;share=11428513703" TargetMode="External"/><Relationship Id="rId46" Type="http://schemas.openxmlformats.org/officeDocument/2006/relationships/hyperlink" Target="https://www.getepic.com/collection/17036783/Fiction%20-%20AR%20Level%203.8?utm_source=t2t&amp;utm_medium=link&amp;utm_campaign=collection&amp;share=11428513703" TargetMode="External"/><Relationship Id="rId45" Type="http://schemas.openxmlformats.org/officeDocument/2006/relationships/hyperlink" Target="https://www.getepic.com/collection/17036702/Fiction%20-%20AR%20Level%203.7?utm_source=t2t&amp;utm_medium=link&amp;utm_campaign=collection&amp;share=11428513703" TargetMode="External"/><Relationship Id="rId107" Type="http://schemas.openxmlformats.org/officeDocument/2006/relationships/image" Target="../media/image13.gif"/><Relationship Id="rId106" Type="http://schemas.openxmlformats.org/officeDocument/2006/relationships/hyperlink" Target="https://www.getepic.com/collection/17044835/Fiction%20-%20AR%20Level%205.0?utm_source=t2t&amp;utm_medium=link&amp;utm_campaign=collection&amp;share=11428513703" TargetMode="External"/><Relationship Id="rId105" Type="http://schemas.openxmlformats.org/officeDocument/2006/relationships/hyperlink" Target="https://www.getepic.com/collection/17044835/Fiction%20-%20AR%20Level%205.0?utm_source=t2t&amp;utm_medium=link&amp;utm_campaign=collection&amp;share=11428513703" TargetMode="External"/><Relationship Id="rId104" Type="http://schemas.openxmlformats.org/officeDocument/2006/relationships/hyperlink" Target="https://www.getepic.com/collection/17081035/Fiction%20-%20AR%20Level%207.3?utm_source=t2t&amp;utm_medium=link&amp;utm_campaign=collection&amp;share=11428513703" TargetMode="External"/><Relationship Id="rId109" Type="http://schemas.openxmlformats.org/officeDocument/2006/relationships/hyperlink" Target="https://www.getepic.com/collection/17045548/Fiction%20-%20AR%20Level%207.0%20AND%20UP!?utm_source=t2t&amp;utm_medium=link&amp;utm_campaign=collection&amp;share=11428513703" TargetMode="External"/><Relationship Id="rId108" Type="http://schemas.openxmlformats.org/officeDocument/2006/relationships/image" Target="../media/image8.gif"/><Relationship Id="rId48" Type="http://schemas.openxmlformats.org/officeDocument/2006/relationships/hyperlink" Target="https://www.getepic.com/collection/17036783/Fiction%20-%20AR%20Level%203.8?utm_source=t2t&amp;utm_medium=link&amp;utm_campaign=collection&amp;share=11428513703" TargetMode="External"/><Relationship Id="rId47" Type="http://schemas.openxmlformats.org/officeDocument/2006/relationships/hyperlink" Target="https://www.getepic.com/collection/17036842/Fiction%20-%20AR%20Level%203.9?utm_source=t2t&amp;utm_medium=link&amp;utm_campaign=collection&amp;share=11428513703" TargetMode="External"/><Relationship Id="rId49" Type="http://schemas.openxmlformats.org/officeDocument/2006/relationships/hyperlink" Target="https://www.getepic.com/collection/17036842/Fiction%20-%20AR%20Level%203.9?utm_source=t2t&amp;utm_medium=link&amp;utm_campaign=collection&amp;share=11428513703" TargetMode="External"/><Relationship Id="rId103" Type="http://schemas.openxmlformats.org/officeDocument/2006/relationships/hyperlink" Target="https://www.getepic.com/collection/17081025/Fiction%20-%20AR%20Level%207.2?utm_source=t2t&amp;utm_medium=link&amp;utm_campaign=collection&amp;share=11428513703" TargetMode="External"/><Relationship Id="rId102" Type="http://schemas.openxmlformats.org/officeDocument/2006/relationships/hyperlink" Target="https://www.getepic.com/collection/17045377/Fiction%20-%20AR%20Level%206.7?utm_source=t2t&amp;utm_medium=link&amp;utm_campaign=collection&amp;share=11428513703" TargetMode="External"/><Relationship Id="rId101" Type="http://schemas.openxmlformats.org/officeDocument/2006/relationships/hyperlink" Target="https://www.getepic.com/collection/17045377/Fiction%20-%20AR%20Level%206.7?utm_source=t2t&amp;utm_medium=link&amp;utm_campaign=collection&amp;share=11428513703" TargetMode="External"/><Relationship Id="rId100" Type="http://schemas.openxmlformats.org/officeDocument/2006/relationships/hyperlink" Target="https://www.getepic.com/collection/17045357/Fiction%20-%20AR%20Level%206.6?utm_source=t2t&amp;utm_medium=link&amp;utm_campaign=collection&amp;share=11428513703" TargetMode="External"/><Relationship Id="rId31" Type="http://schemas.openxmlformats.org/officeDocument/2006/relationships/hyperlink" Target="https://www.getepic.com/collection/17035572/Fiction%20-%20AR%20Level%203.0?utm_source=t2t&amp;utm_medium=link&amp;utm_campaign=collection&amp;share=11428513703" TargetMode="External"/><Relationship Id="rId30" Type="http://schemas.openxmlformats.org/officeDocument/2006/relationships/hyperlink" Target="https://www.getepic.com/collection/17035572/Fiction%20-%20AR%20Level%203.0?utm_source=t2t&amp;utm_medium=link&amp;utm_campaign=collection&amp;share=11428513703" TargetMode="External"/><Relationship Id="rId33" Type="http://schemas.openxmlformats.org/officeDocument/2006/relationships/hyperlink" Target="https://www.getepic.com/collection/17035637/Fiction%20-%20AR%20Level%203.1?utm_source=t2t&amp;utm_medium=link&amp;utm_campaign=collection&amp;share=11428513703" TargetMode="External"/><Relationship Id="rId32" Type="http://schemas.openxmlformats.org/officeDocument/2006/relationships/hyperlink" Target="https://www.getepic.com/collection/17035637/Fiction%20-%20AR%20Level%203.1?utm_source=t2t&amp;utm_medium=link&amp;utm_campaign=collection&amp;share=11428513703" TargetMode="External"/><Relationship Id="rId35" Type="http://schemas.openxmlformats.org/officeDocument/2006/relationships/hyperlink" Target="https://www.getepic.com/collection/17035697/Fiction%20-%20AR%20Level%203.2?utm_source=t2t&amp;utm_medium=link&amp;utm_campaign=collection&amp;share=11428513703" TargetMode="External"/><Relationship Id="rId34" Type="http://schemas.openxmlformats.org/officeDocument/2006/relationships/hyperlink" Target="https://www.getepic.com/collection/17035697/Fiction%20-%20AR%20Level%203.2?utm_source=t2t&amp;utm_medium=link&amp;utm_campaign=collection&amp;share=11428513703" TargetMode="External"/><Relationship Id="rId37" Type="http://schemas.openxmlformats.org/officeDocument/2006/relationships/hyperlink" Target="https://www.getepic.com/collection/17036428/Fiction%20-%20AR%20Level%203.3?utm_source=t2t&amp;utm_medium=link&amp;utm_campaign=collection&amp;share=11428513703" TargetMode="External"/><Relationship Id="rId36" Type="http://schemas.openxmlformats.org/officeDocument/2006/relationships/hyperlink" Target="https://www.getepic.com/collection/17036428/Fiction%20-%20AR%20Level%203.3?utm_source=t2t&amp;utm_medium=link&amp;utm_campaign=collection&amp;share=11428513703" TargetMode="External"/><Relationship Id="rId39" Type="http://schemas.openxmlformats.org/officeDocument/2006/relationships/hyperlink" Target="https://www.getepic.com/collection/17036516/Fiction%20-%20AR%20Level%203.4?utm_source=t2t&amp;utm_medium=link&amp;utm_campaign=collection&amp;share=11428513703" TargetMode="External"/><Relationship Id="rId38" Type="http://schemas.openxmlformats.org/officeDocument/2006/relationships/hyperlink" Target="https://www.getepic.com/collection/17036516/Fiction%20-%20AR%20Level%203.4?utm_source=t2t&amp;utm_medium=link&amp;utm_campaign=collection&amp;share=11428513703" TargetMode="External"/><Relationship Id="rId20" Type="http://schemas.openxmlformats.org/officeDocument/2006/relationships/hyperlink" Target="https://www.getepic.com/collection/16999347/Fiction%20-%20AR%20Level%202.5?utm_source=t2t&amp;utm_medium=link&amp;utm_campaign=collection&amp;share=11428513703" TargetMode="External"/><Relationship Id="rId22" Type="http://schemas.openxmlformats.org/officeDocument/2006/relationships/hyperlink" Target="https://www.getepic.com/collection/16999474/Fiction%20-%20AR%20Level%202.6?utm_source=t2t&amp;utm_medium=link&amp;utm_campaign=collection&amp;share=11428513703" TargetMode="External"/><Relationship Id="rId21" Type="http://schemas.openxmlformats.org/officeDocument/2006/relationships/hyperlink" Target="https://www.getepic.com/collection/16999347/Fiction%20-%20AR%20Level%202.5?utm_source=t2t&amp;utm_medium=link&amp;utm_campaign=collection&amp;share=11428513703" TargetMode="External"/><Relationship Id="rId24" Type="http://schemas.openxmlformats.org/officeDocument/2006/relationships/hyperlink" Target="https://www.getepic.com/collection/16999526/Fiction%20-%20AR%20Level%202.7?utm_source=t2t&amp;utm_medium=link&amp;utm_campaign=collection&amp;share=11428513703" TargetMode="External"/><Relationship Id="rId23" Type="http://schemas.openxmlformats.org/officeDocument/2006/relationships/hyperlink" Target="https://www.getepic.com/collection/16999474/Fiction%20-%20AR%20Level%202.6?utm_source=t2t&amp;utm_medium=link&amp;utm_campaign=collection&amp;share=11428513703" TargetMode="External"/><Relationship Id="rId26" Type="http://schemas.openxmlformats.org/officeDocument/2006/relationships/hyperlink" Target="https://www.getepic.com/collection/16999568/Fiction%20-%20AR%20Level%202.8?utm_source=t2t&amp;utm_medium=link&amp;utm_campaign=collection&amp;share=11428513703" TargetMode="External"/><Relationship Id="rId25" Type="http://schemas.openxmlformats.org/officeDocument/2006/relationships/hyperlink" Target="https://www.getepic.com/collection/16999526/Fiction%20-%20AR%20Level%202.7?utm_source=t2t&amp;utm_medium=link&amp;utm_campaign=collection&amp;share=11428513703" TargetMode="External"/><Relationship Id="rId28" Type="http://schemas.openxmlformats.org/officeDocument/2006/relationships/hyperlink" Target="https://www.getepic.com/collection/16999568/Fiction%20-%20AR%20Level%202.8?utm_source=t2t&amp;utm_medium=link&amp;utm_campaign=collection&amp;share=11428513703" TargetMode="External"/><Relationship Id="rId27" Type="http://schemas.openxmlformats.org/officeDocument/2006/relationships/hyperlink" Target="https://www.getepic.com/collection/16999582/Fiction%20-%20AR%20Level%202.9?utm_source=t2t&amp;utm_medium=link&amp;utm_campaign=collection&amp;share=11428513703" TargetMode="External"/><Relationship Id="rId29" Type="http://schemas.openxmlformats.org/officeDocument/2006/relationships/hyperlink" Target="https://www.getepic.com/collection/16999582/Fiction%20-%20AR%20Level%202.9?utm_source=t2t&amp;utm_medium=link&amp;utm_campaign=collection&amp;share=11428513703" TargetMode="External"/><Relationship Id="rId95" Type="http://schemas.openxmlformats.org/officeDocument/2006/relationships/hyperlink" Target="https://www.getepic.com/collection/17045268/Fiction%20-%20AR%20Level%206.3?utm_source=t2t&amp;utm_medium=link&amp;utm_campaign=collection&amp;share=11428513703" TargetMode="External"/><Relationship Id="rId94" Type="http://schemas.openxmlformats.org/officeDocument/2006/relationships/hyperlink" Target="https://www.getepic.com/collection/17045268/Fiction%20-%20AR%20Level%206.3?utm_source=t2t&amp;utm_medium=link&amp;utm_campaign=collection&amp;share=11428513703" TargetMode="External"/><Relationship Id="rId97" Type="http://schemas.openxmlformats.org/officeDocument/2006/relationships/hyperlink" Target="https://www.getepic.com/collection/17045326/Fiction%20-%20AR%20Level%206.5?utm_source=t2t&amp;utm_medium=link&amp;utm_campaign=collection&amp;share=11428513703" TargetMode="External"/><Relationship Id="rId96" Type="http://schemas.openxmlformats.org/officeDocument/2006/relationships/hyperlink" Target="https://www.getepic.com/collection/17045326/Fiction%20-%20AR%20Level%206.5?utm_source=t2t&amp;utm_medium=link&amp;utm_campaign=collection&amp;share=11428513703" TargetMode="External"/><Relationship Id="rId11" Type="http://schemas.openxmlformats.org/officeDocument/2006/relationships/image" Target="../media/image6.png"/><Relationship Id="rId99" Type="http://schemas.openxmlformats.org/officeDocument/2006/relationships/hyperlink" Target="https://www.getepic.com/collection/17045357/Fiction%20-%20AR%20Level%206.6?utm_source=t2t&amp;utm_medium=link&amp;utm_campaign=collection&amp;share=11428513703" TargetMode="External"/><Relationship Id="rId10" Type="http://schemas.openxmlformats.org/officeDocument/2006/relationships/image" Target="../media/image5.png"/><Relationship Id="rId98" Type="http://schemas.openxmlformats.org/officeDocument/2006/relationships/hyperlink" Target="https://www.getepic.com/collection/17045326/Fiction%20-%20AR%20Level%206.5?utm_source=t2t&amp;utm_medium=link&amp;utm_campaign=collection&amp;share=11428513703" TargetMode="External"/><Relationship Id="rId13" Type="http://schemas.openxmlformats.org/officeDocument/2006/relationships/hyperlink" Target="https://www.getepic.com/collection/16993885/Fiction%20-%20AR%20Level%202.1?utm_source=t2t&amp;utm_medium=link&amp;utm_campaign=collection&amp;share=11428513703" TargetMode="External"/><Relationship Id="rId12" Type="http://schemas.openxmlformats.org/officeDocument/2006/relationships/hyperlink" Target="https://www.getepic.com/collection/16993885/Fiction%20-%20AR%20Level%202.1?utm_source=t2t&amp;utm_medium=link&amp;utm_campaign=collection&amp;share=11428513703" TargetMode="External"/><Relationship Id="rId91" Type="http://schemas.openxmlformats.org/officeDocument/2006/relationships/hyperlink" Target="https://www.getepic.com/collection/17045095/Fiction%20-%20AR%20Level%205.9?utm_source=t2t&amp;utm_medium=link&amp;utm_campaign=collection&amp;share=11428513703" TargetMode="External"/><Relationship Id="rId90" Type="http://schemas.openxmlformats.org/officeDocument/2006/relationships/hyperlink" Target="https://www.getepic.com/collection/17045001/Fiction%20-%20AR%20Level%205.8?utm_source=t2t&amp;utm_medium=link&amp;utm_campaign=collection&amp;share=11428513703" TargetMode="External"/><Relationship Id="rId93" Type="http://schemas.openxmlformats.org/officeDocument/2006/relationships/hyperlink" Target="https://www.getepic.com/collection/17045232/Fiction%20-%20AR%20Level%206.2?utm_source=t2t&amp;utm_medium=link&amp;utm_campaign=collection&amp;share=11428513703" TargetMode="External"/><Relationship Id="rId92" Type="http://schemas.openxmlformats.org/officeDocument/2006/relationships/hyperlink" Target="https://www.getepic.com/collection/17045232/Fiction%20-%20AR%20Level%206.2?utm_source=t2t&amp;utm_medium=link&amp;utm_campaign=collection&amp;share=11428513703" TargetMode="External"/><Relationship Id="rId118" Type="http://schemas.openxmlformats.org/officeDocument/2006/relationships/image" Target="../media/image19.png"/><Relationship Id="rId117" Type="http://schemas.openxmlformats.org/officeDocument/2006/relationships/hyperlink" Target="https://www.getepic.com/collection/17081035/Fiction%20-%20AR%20Level%207.3?utm_source=t2t&amp;utm_medium=link&amp;utm_campaign=collection&amp;share=11428513703" TargetMode="External"/><Relationship Id="rId116" Type="http://schemas.openxmlformats.org/officeDocument/2006/relationships/hyperlink" Target="https://www.getepic.com/collection/17081025/Fiction%20-%20AR%20Level%207.2?utm_source=t2t&amp;utm_medium=link&amp;utm_campaign=collection&amp;share=11428513703" TargetMode="External"/><Relationship Id="rId115" Type="http://schemas.openxmlformats.org/officeDocument/2006/relationships/image" Target="../media/image17.png"/><Relationship Id="rId119" Type="http://schemas.openxmlformats.org/officeDocument/2006/relationships/image" Target="../media/image20.png"/><Relationship Id="rId15" Type="http://schemas.openxmlformats.org/officeDocument/2006/relationships/hyperlink" Target="https://www.getepic.com/collection/16993934/Fiction%20-%20AR%20Level%202.2?utm_source=t2t&amp;utm_medium=link&amp;utm_campaign=collection&amp;share=11428513703" TargetMode="External"/><Relationship Id="rId110" Type="http://schemas.openxmlformats.org/officeDocument/2006/relationships/slide" Target="/ppt/slides/slide1.xml"/><Relationship Id="rId14" Type="http://schemas.openxmlformats.org/officeDocument/2006/relationships/hyperlink" Target="https://www.getepic.com/collection/16993934/Fiction%20-%20AR%20Level%202.2?utm_source=t2t&amp;utm_medium=link&amp;utm_campaign=collection&amp;share=11428513703" TargetMode="External"/><Relationship Id="rId17" Type="http://schemas.openxmlformats.org/officeDocument/2006/relationships/hyperlink" Target="https://www.getepic.com/collection/16998507/Fiction%20-%20AR%20Level%202.3?utm_source=t2t&amp;utm_medium=link&amp;utm_campaign=collection&amp;share=11428513703" TargetMode="External"/><Relationship Id="rId16" Type="http://schemas.openxmlformats.org/officeDocument/2006/relationships/hyperlink" Target="https://www.getepic.com/collection/16998507/Fiction%20-%20AR%20Level%202.3?utm_source=t2t&amp;utm_medium=link&amp;utm_campaign=collection&amp;share=11428513703" TargetMode="External"/><Relationship Id="rId19" Type="http://schemas.openxmlformats.org/officeDocument/2006/relationships/hyperlink" Target="https://www.getepic.com/collection/16999312/Fiction%20-%20AR%20Level%202.4?utm_source=t2t&amp;utm_medium=link&amp;utm_campaign=collection&amp;share=11428513703" TargetMode="External"/><Relationship Id="rId114" Type="http://schemas.openxmlformats.org/officeDocument/2006/relationships/image" Target="../media/image11.png"/><Relationship Id="rId18" Type="http://schemas.openxmlformats.org/officeDocument/2006/relationships/hyperlink" Target="https://www.getepic.com/collection/16999312/Fiction%20-%20AR%20Level%202.4?utm_source=t2t&amp;utm_medium=link&amp;utm_campaign=collection&amp;share=11428513703" TargetMode="External"/><Relationship Id="rId113" Type="http://schemas.openxmlformats.org/officeDocument/2006/relationships/slide" Target="/ppt/slides/slide1.xml"/><Relationship Id="rId112" Type="http://schemas.openxmlformats.org/officeDocument/2006/relationships/image" Target="../media/image9.png"/><Relationship Id="rId111" Type="http://schemas.openxmlformats.org/officeDocument/2006/relationships/slide" Target="/ppt/slides/slide1.xml"/><Relationship Id="rId84" Type="http://schemas.openxmlformats.org/officeDocument/2006/relationships/hyperlink" Target="https://www.getepic.com/collection/17044973/Fiction%20-%20AR%20Level%205.6?utm_source=t2t&amp;utm_medium=link&amp;utm_campaign=collection&amp;share=11428513703" TargetMode="External"/><Relationship Id="rId83" Type="http://schemas.openxmlformats.org/officeDocument/2006/relationships/hyperlink" Target="https://www.getepic.com/collection/17044948/Fiction%20-%20AR%20Level%205.5?utm_source=t2t&amp;utm_medium=link&amp;utm_campaign=collection&amp;share=11428513703" TargetMode="External"/><Relationship Id="rId86" Type="http://schemas.openxmlformats.org/officeDocument/2006/relationships/hyperlink" Target="https://www.getepic.com/collection/17044992/Fiction%20-%20AR%20Level%205.7?utm_source=t2t&amp;utm_medium=link&amp;utm_campaign=collection&amp;share=11428513703" TargetMode="External"/><Relationship Id="rId85" Type="http://schemas.openxmlformats.org/officeDocument/2006/relationships/hyperlink" Target="https://www.getepic.com/collection/17044973/Fiction%20-%20AR%20Level%205.6?utm_source=t2t&amp;utm_medium=link&amp;utm_campaign=collection&amp;share=11428513703" TargetMode="External"/><Relationship Id="rId88" Type="http://schemas.openxmlformats.org/officeDocument/2006/relationships/hyperlink" Target="https://www.getepic.com/collection/17045001/Fiction%20-%20AR%20Level%205.8?utm_source=t2t&amp;utm_medium=link&amp;utm_campaign=collection&amp;share=11428513703" TargetMode="External"/><Relationship Id="rId87" Type="http://schemas.openxmlformats.org/officeDocument/2006/relationships/hyperlink" Target="https://www.getepic.com/collection/17044992/Fiction%20-%20AR%20Level%205.7?utm_source=t2t&amp;utm_medium=link&amp;utm_campaign=collection&amp;share=11428513703" TargetMode="External"/><Relationship Id="rId89" Type="http://schemas.openxmlformats.org/officeDocument/2006/relationships/hyperlink" Target="https://www.getepic.com/collection/17045095/Fiction%20-%20AR%20Level%205.9?utm_source=t2t&amp;utm_medium=link&amp;utm_campaign=collection&amp;share=11428513703" TargetMode="External"/><Relationship Id="rId80" Type="http://schemas.openxmlformats.org/officeDocument/2006/relationships/hyperlink" Target="https://www.getepic.com/collection/17044935/Fiction%20-%20AR%20Level%205.4?utm_source=t2t&amp;utm_medium=link&amp;utm_campaign=collection&amp;share=11428513703" TargetMode="External"/><Relationship Id="rId82" Type="http://schemas.openxmlformats.org/officeDocument/2006/relationships/hyperlink" Target="https://www.getepic.com/collection/17044948/Fiction%20-%20AR%20Level%205.5?utm_source=t2t&amp;utm_medium=link&amp;utm_campaign=collection&amp;share=11428513703" TargetMode="External"/><Relationship Id="rId81" Type="http://schemas.openxmlformats.org/officeDocument/2006/relationships/hyperlink" Target="https://www.getepic.com/collection/17044935/Fiction%20-%20AR%20Level%205.4?utm_source=t2t&amp;utm_medium=link&amp;utm_campaign=collection&amp;share=1142851370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8" Type="http://schemas.openxmlformats.org/officeDocument/2006/relationships/image" Target="../media/image3.png"/><Relationship Id="rId73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72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75" Type="http://schemas.openxmlformats.org/officeDocument/2006/relationships/hyperlink" Target="https://www.getepic.com/collection/17044851/Fiction%20-%20AR%20Level%205.1?utm_source=t2t&amp;utm_medium=link&amp;utm_campaign=collection&amp;share=11428513703" TargetMode="External"/><Relationship Id="rId74" Type="http://schemas.openxmlformats.org/officeDocument/2006/relationships/hyperlink" Target="https://www.getepic.com/collection/17044851/Fiction%20-%20AR%20Level%205.1?utm_source=t2t&amp;utm_medium=link&amp;utm_campaign=collection&amp;share=11428513703" TargetMode="External"/><Relationship Id="rId77" Type="http://schemas.openxmlformats.org/officeDocument/2006/relationships/hyperlink" Target="https://www.getepic.com/collection/17044876/Fiction%20-%20AR%20Level%205.2?utm_source=t2t&amp;utm_medium=link&amp;utm_campaign=collection&amp;share=11428513703" TargetMode="External"/><Relationship Id="rId76" Type="http://schemas.openxmlformats.org/officeDocument/2006/relationships/hyperlink" Target="https://www.getepic.com/collection/17044876/Fiction%20-%20AR%20Level%205.2?utm_source=t2t&amp;utm_medium=link&amp;utm_campaign=collection&amp;share=11428513703" TargetMode="External"/><Relationship Id="rId79" Type="http://schemas.openxmlformats.org/officeDocument/2006/relationships/hyperlink" Target="https://www.getepic.com/collection/17044922/Fiction%20-%20AR%20Level%205.3?utm_source=t2t&amp;utm_medium=link&amp;utm_campaign=collection&amp;share=11428513703" TargetMode="External"/><Relationship Id="rId78" Type="http://schemas.openxmlformats.org/officeDocument/2006/relationships/hyperlink" Target="https://www.getepic.com/collection/17044922/Fiction%20-%20AR%20Level%205.3?utm_source=t2t&amp;utm_medium=link&amp;utm_campaign=collection&amp;share=11428513703" TargetMode="External"/><Relationship Id="rId71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70" Type="http://schemas.openxmlformats.org/officeDocument/2006/relationships/hyperlink" Target="https://www.getepic.com/collection/16993846/Fiction%20-%20AR%20Level%202.0?utm_source=t2t&amp;utm_medium=link&amp;utm_campaign=collection&amp;share=11428513703" TargetMode="External"/><Relationship Id="rId62" Type="http://schemas.openxmlformats.org/officeDocument/2006/relationships/hyperlink" Target="https://www.getepic.com/collection/17039838/Fiction%20-%20AR%20Level%204.6?utm_source=t2t&amp;utm_medium=link&amp;utm_campaign=collection&amp;share=11428513703" TargetMode="External"/><Relationship Id="rId61" Type="http://schemas.openxmlformats.org/officeDocument/2006/relationships/hyperlink" Target="https://www.getepic.com/collection/17039780/Fiction%20-%20AR%20Level%204.5?utm_source=t2t&amp;utm_medium=link&amp;utm_campaign=collection&amp;share=11428513703" TargetMode="External"/><Relationship Id="rId64" Type="http://schemas.openxmlformats.org/officeDocument/2006/relationships/hyperlink" Target="https://www.getepic.com/collection/17039898/Fiction%20-%20AR%20Level%204.7?utm_source=t2t&amp;utm_medium=link&amp;utm_campaign=collection&amp;share=11428513703" TargetMode="External"/><Relationship Id="rId63" Type="http://schemas.openxmlformats.org/officeDocument/2006/relationships/hyperlink" Target="https://www.getepic.com/collection/17039838/Fiction%20-%20AR%20Level%204.6?utm_source=t2t&amp;utm_medium=link&amp;utm_campaign=collection&amp;share=11428513703" TargetMode="External"/><Relationship Id="rId66" Type="http://schemas.openxmlformats.org/officeDocument/2006/relationships/hyperlink" Target="https://www.getepic.com/collection/17039959/Fiction%20-%20AR%20Level%204.8?utm_source=t2t&amp;utm_medium=link&amp;utm_campaign=collection&amp;share=11428513703" TargetMode="External"/><Relationship Id="rId65" Type="http://schemas.openxmlformats.org/officeDocument/2006/relationships/hyperlink" Target="https://www.getepic.com/collection/17039898/Fiction%20-%20AR%20Level%204.7?utm_source=t2t&amp;utm_medium=link&amp;utm_campaign=collection&amp;share=11428513703" TargetMode="External"/><Relationship Id="rId68" Type="http://schemas.openxmlformats.org/officeDocument/2006/relationships/hyperlink" Target="https://www.getepic.com/collection/17039959/Fiction%20-%20AR%20Level%204.8?utm_source=t2t&amp;utm_medium=link&amp;utm_campaign=collection&amp;share=11428513703" TargetMode="External"/><Relationship Id="rId67" Type="http://schemas.openxmlformats.org/officeDocument/2006/relationships/hyperlink" Target="https://www.getepic.com/collection/17040007/Fiction%20-%20AR%20Level%204.9?utm_source=t2t&amp;utm_medium=link&amp;utm_campaign=collection&amp;share=11428513703" TargetMode="External"/><Relationship Id="rId60" Type="http://schemas.openxmlformats.org/officeDocument/2006/relationships/hyperlink" Target="https://www.getepic.com/collection/17039780/Fiction%20-%20AR%20Level%204.5?utm_source=t2t&amp;utm_medium=link&amp;utm_campaign=collection&amp;share=11428513703" TargetMode="External"/><Relationship Id="rId69" Type="http://schemas.openxmlformats.org/officeDocument/2006/relationships/hyperlink" Target="https://www.getepic.com/collection/17040007/Fiction%20-%20AR%20Level%204.9?utm_source=t2t&amp;utm_medium=link&amp;utm_campaign=collection&amp;share=11428513703" TargetMode="External"/><Relationship Id="rId51" Type="http://schemas.openxmlformats.org/officeDocument/2006/relationships/hyperlink" Target="https://www.getepic.com/collection/17039563/Fiction%20-%20AR%20Level%204.0?utm_source=t2t&amp;utm_medium=link&amp;utm_campaign=collection&amp;share=11428513703" TargetMode="External"/><Relationship Id="rId50" Type="http://schemas.openxmlformats.org/officeDocument/2006/relationships/hyperlink" Target="https://www.getepic.com/collection/17039563/Fiction%20-%20AR%20Level%204.0?utm_source=t2t&amp;utm_medium=link&amp;utm_campaign=collection&amp;share=11428513703" TargetMode="External"/><Relationship Id="rId53" Type="http://schemas.openxmlformats.org/officeDocument/2006/relationships/hyperlink" Target="https://www.getepic.com/collection/17039608/Fiction%20-%20AR%20Level%204.1?utm_source=t2t&amp;utm_medium=link&amp;utm_campaign=collection&amp;share=11428513703" TargetMode="External"/><Relationship Id="rId52" Type="http://schemas.openxmlformats.org/officeDocument/2006/relationships/hyperlink" Target="https://www.getepic.com/collection/17039608/Fiction%20-%20AR%20Level%204.1?utm_source=t2t&amp;utm_medium=link&amp;utm_campaign=collection&amp;share=11428513703" TargetMode="External"/><Relationship Id="rId55" Type="http://schemas.openxmlformats.org/officeDocument/2006/relationships/hyperlink" Target="https://www.getepic.com/collection/17039654/Fiction%20-%20AR%20Level%204.2?utm_source=t2t&amp;utm_medium=link&amp;utm_campaign=collection&amp;share=11428513703" TargetMode="External"/><Relationship Id="rId54" Type="http://schemas.openxmlformats.org/officeDocument/2006/relationships/hyperlink" Target="https://www.getepic.com/collection/17039654/Fiction%20-%20AR%20Level%204.2?utm_source=t2t&amp;utm_medium=link&amp;utm_campaign=collection&amp;share=11428513703" TargetMode="External"/><Relationship Id="rId57" Type="http://schemas.openxmlformats.org/officeDocument/2006/relationships/hyperlink" Target="https://www.getepic.com/collection/17039694/Fiction%20-%20AR%20Level%204.3?utm_source=t2t&amp;utm_medium=link&amp;utm_campaign=collection&amp;share=11428513703" TargetMode="External"/><Relationship Id="rId56" Type="http://schemas.openxmlformats.org/officeDocument/2006/relationships/hyperlink" Target="https://www.getepic.com/collection/17039694/Fiction%20-%20AR%20Level%204.3?utm_source=t2t&amp;utm_medium=link&amp;utm_campaign=collection&amp;share=11428513703" TargetMode="External"/><Relationship Id="rId59" Type="http://schemas.openxmlformats.org/officeDocument/2006/relationships/hyperlink" Target="https://www.getepic.com/collection/17039732/Fiction%20-%20AR%20Level%204.4?utm_source=t2t&amp;utm_medium=link&amp;utm_campaign=collection&amp;share=11428513703" TargetMode="External"/><Relationship Id="rId58" Type="http://schemas.openxmlformats.org/officeDocument/2006/relationships/hyperlink" Target="https://www.getepic.com/collection/17039732/Fiction%20-%20AR%20Level%204.4?utm_source=t2t&amp;utm_medium=link&amp;utm_campaign=collection&amp;share=114285137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223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173075" y="3657138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1063750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52913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>
            <a:hlinkClick r:id="rId7"/>
          </p:cNvPr>
          <p:cNvSpPr txBox="1"/>
          <p:nvPr/>
        </p:nvSpPr>
        <p:spPr>
          <a:xfrm>
            <a:off x="309063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158175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1056915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1923407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2818803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3669886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4568626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5435118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6330514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7181601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8051451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191402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281277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368862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458067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543777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633652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718692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8051450" y="3652800"/>
            <a:ext cx="922500" cy="68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4059"/>
            <a:ext cx="536437" cy="80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50466" y="1"/>
            <a:ext cx="536454" cy="83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00948" y="11001"/>
            <a:ext cx="536453" cy="85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11">
            <a:alphaModFix/>
          </a:blip>
          <a:srcRect b="0" l="15469" r="15469" t="0"/>
          <a:stretch/>
        </p:blipFill>
        <p:spPr>
          <a:xfrm>
            <a:off x="8551430" y="-12637"/>
            <a:ext cx="592570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1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19638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>
            <a:hlinkClick r:id="rId13"/>
          </p:cNvPr>
          <p:cNvSpPr txBox="1"/>
          <p:nvPr/>
        </p:nvSpPr>
        <p:spPr>
          <a:xfrm>
            <a:off x="1162613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3">
            <a:hlinkClick r:id="rId1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883013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>
            <a:hlinkClick r:id="rId15"/>
          </p:cNvPr>
          <p:cNvSpPr txBox="1"/>
          <p:nvPr/>
        </p:nvSpPr>
        <p:spPr>
          <a:xfrm>
            <a:off x="2025988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>
            <a:hlinkClick r:id="rId1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794125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>
            <a:hlinkClick r:id="rId17"/>
          </p:cNvPr>
          <p:cNvSpPr txBox="1"/>
          <p:nvPr/>
        </p:nvSpPr>
        <p:spPr>
          <a:xfrm>
            <a:off x="2937100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>
            <a:hlinkClick r:id="rId1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65113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>
            <a:hlinkClick r:id="rId19"/>
          </p:cNvPr>
          <p:cNvSpPr txBox="1"/>
          <p:nvPr/>
        </p:nvSpPr>
        <p:spPr>
          <a:xfrm>
            <a:off x="3808088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2.4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>
            <a:hlinkClick r:id="rId2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38000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>
            <a:hlinkClick r:id="rId21"/>
          </p:cNvPr>
          <p:cNvSpPr txBox="1"/>
          <p:nvPr/>
        </p:nvSpPr>
        <p:spPr>
          <a:xfrm>
            <a:off x="4694150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>
            <a:hlinkClick r:id="rId2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408000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>
            <a:hlinkClick r:id="rId23"/>
          </p:cNvPr>
          <p:cNvSpPr txBox="1"/>
          <p:nvPr/>
        </p:nvSpPr>
        <p:spPr>
          <a:xfrm>
            <a:off x="5550975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3">
            <a:hlinkClick r:id="rId2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80325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>
            <a:hlinkClick r:id="rId25"/>
          </p:cNvPr>
          <p:cNvSpPr txBox="1"/>
          <p:nvPr/>
        </p:nvSpPr>
        <p:spPr>
          <a:xfrm>
            <a:off x="6423300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3">
            <a:hlinkClick r:id="rId2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48175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>
            <a:hlinkClick r:id="rId2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22638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>
            <a:hlinkClick r:id="rId28"/>
          </p:cNvPr>
          <p:cNvSpPr txBox="1"/>
          <p:nvPr/>
        </p:nvSpPr>
        <p:spPr>
          <a:xfrm>
            <a:off x="7269388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2.8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>
            <a:hlinkClick r:id="rId29"/>
          </p:cNvPr>
          <p:cNvSpPr txBox="1"/>
          <p:nvPr/>
        </p:nvSpPr>
        <p:spPr>
          <a:xfrm>
            <a:off x="8190713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3">
            <a:hlinkClick r:id="rId3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58163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>
            <a:hlinkClick r:id="rId31"/>
          </p:cNvPr>
          <p:cNvSpPr txBox="1"/>
          <p:nvPr/>
        </p:nvSpPr>
        <p:spPr>
          <a:xfrm>
            <a:off x="314313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3">
            <a:hlinkClick r:id="rId3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24888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>
            <a:hlinkClick r:id="rId33"/>
          </p:cNvPr>
          <p:cNvSpPr txBox="1"/>
          <p:nvPr/>
        </p:nvSpPr>
        <p:spPr>
          <a:xfrm>
            <a:off x="1167863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3">
            <a:hlinkClick r:id="rId3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888263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>
            <a:hlinkClick r:id="rId35"/>
          </p:cNvPr>
          <p:cNvSpPr txBox="1"/>
          <p:nvPr/>
        </p:nvSpPr>
        <p:spPr>
          <a:xfrm>
            <a:off x="2031238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3">
            <a:hlinkClick r:id="rId3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799375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>
            <a:hlinkClick r:id="rId37"/>
          </p:cNvPr>
          <p:cNvSpPr txBox="1"/>
          <p:nvPr/>
        </p:nvSpPr>
        <p:spPr>
          <a:xfrm>
            <a:off x="2942350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3">
            <a:hlinkClick r:id="rId3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70363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>
            <a:hlinkClick r:id="rId39"/>
          </p:cNvPr>
          <p:cNvSpPr txBox="1"/>
          <p:nvPr/>
        </p:nvSpPr>
        <p:spPr>
          <a:xfrm>
            <a:off x="3813338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3.4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3">
            <a:hlinkClick r:id="rId4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43250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>
            <a:hlinkClick r:id="rId41"/>
          </p:cNvPr>
          <p:cNvSpPr txBox="1"/>
          <p:nvPr/>
        </p:nvSpPr>
        <p:spPr>
          <a:xfrm>
            <a:off x="4699400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3">
            <a:hlinkClick r:id="rId4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413250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>
            <a:hlinkClick r:id="rId43"/>
          </p:cNvPr>
          <p:cNvSpPr txBox="1"/>
          <p:nvPr/>
        </p:nvSpPr>
        <p:spPr>
          <a:xfrm>
            <a:off x="5556225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3">
            <a:hlinkClick r:id="rId4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85575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>
            <a:hlinkClick r:id="rId45"/>
          </p:cNvPr>
          <p:cNvSpPr txBox="1"/>
          <p:nvPr/>
        </p:nvSpPr>
        <p:spPr>
          <a:xfrm>
            <a:off x="6428550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3">
            <a:hlinkClick r:id="rId4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53425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>
            <a:hlinkClick r:id="rId4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27888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>
            <a:hlinkClick r:id="rId48"/>
          </p:cNvPr>
          <p:cNvSpPr txBox="1"/>
          <p:nvPr/>
        </p:nvSpPr>
        <p:spPr>
          <a:xfrm>
            <a:off x="7274638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3.8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>
            <a:hlinkClick r:id="rId49"/>
          </p:cNvPr>
          <p:cNvSpPr txBox="1"/>
          <p:nvPr/>
        </p:nvSpPr>
        <p:spPr>
          <a:xfrm>
            <a:off x="8195963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3.9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3">
            <a:hlinkClick r:id="rId5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39738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>
            <a:hlinkClick r:id="rId51"/>
          </p:cNvPr>
          <p:cNvSpPr txBox="1"/>
          <p:nvPr/>
        </p:nvSpPr>
        <p:spPr>
          <a:xfrm>
            <a:off x="295888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3">
            <a:hlinkClick r:id="rId5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06463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>
            <a:hlinkClick r:id="rId53"/>
          </p:cNvPr>
          <p:cNvSpPr txBox="1"/>
          <p:nvPr/>
        </p:nvSpPr>
        <p:spPr>
          <a:xfrm>
            <a:off x="1149438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3">
            <a:hlinkClick r:id="rId5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869838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>
            <a:hlinkClick r:id="rId55"/>
          </p:cNvPr>
          <p:cNvSpPr txBox="1"/>
          <p:nvPr/>
        </p:nvSpPr>
        <p:spPr>
          <a:xfrm>
            <a:off x="2012813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3">
            <a:hlinkClick r:id="rId5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780950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>
            <a:hlinkClick r:id="rId57"/>
          </p:cNvPr>
          <p:cNvSpPr txBox="1"/>
          <p:nvPr/>
        </p:nvSpPr>
        <p:spPr>
          <a:xfrm>
            <a:off x="2923925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>
            <a:hlinkClick r:id="rId5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51938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>
            <a:hlinkClick r:id="rId59"/>
          </p:cNvPr>
          <p:cNvSpPr txBox="1"/>
          <p:nvPr/>
        </p:nvSpPr>
        <p:spPr>
          <a:xfrm>
            <a:off x="3794913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4.4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3">
            <a:hlinkClick r:id="rId6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24825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>
            <a:hlinkClick r:id="rId61"/>
          </p:cNvPr>
          <p:cNvSpPr txBox="1"/>
          <p:nvPr/>
        </p:nvSpPr>
        <p:spPr>
          <a:xfrm>
            <a:off x="4680975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3">
            <a:hlinkClick r:id="rId6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394825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>
            <a:hlinkClick r:id="rId63"/>
          </p:cNvPr>
          <p:cNvSpPr txBox="1"/>
          <p:nvPr/>
        </p:nvSpPr>
        <p:spPr>
          <a:xfrm>
            <a:off x="5537800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3">
            <a:hlinkClick r:id="rId6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67150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>
            <a:hlinkClick r:id="rId65"/>
          </p:cNvPr>
          <p:cNvSpPr txBox="1"/>
          <p:nvPr/>
        </p:nvSpPr>
        <p:spPr>
          <a:xfrm>
            <a:off x="6410125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3">
            <a:hlinkClick r:id="rId6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35000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>
            <a:hlinkClick r:id="rId6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09463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>
            <a:hlinkClick r:id="rId68"/>
          </p:cNvPr>
          <p:cNvSpPr txBox="1"/>
          <p:nvPr/>
        </p:nvSpPr>
        <p:spPr>
          <a:xfrm>
            <a:off x="7256213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4.8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3">
            <a:hlinkClick r:id="rId69"/>
          </p:cNvPr>
          <p:cNvSpPr txBox="1"/>
          <p:nvPr/>
        </p:nvSpPr>
        <p:spPr>
          <a:xfrm>
            <a:off x="8177538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3">
            <a:hlinkClick r:id="rId7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29938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3">
            <a:hlinkClick r:id="rId71"/>
          </p:cNvPr>
          <p:cNvSpPr txBox="1"/>
          <p:nvPr/>
        </p:nvSpPr>
        <p:spPr>
          <a:xfrm>
            <a:off x="272913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3">
            <a:hlinkClick r:id="rId7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48600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>
            <a:hlinkClick r:id="rId73"/>
          </p:cNvPr>
          <p:cNvSpPr txBox="1"/>
          <p:nvPr/>
        </p:nvSpPr>
        <p:spPr>
          <a:xfrm>
            <a:off x="304750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3">
            <a:hlinkClick r:id="rId7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15325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3">
            <a:hlinkClick r:id="rId75"/>
          </p:cNvPr>
          <p:cNvSpPr txBox="1"/>
          <p:nvPr/>
        </p:nvSpPr>
        <p:spPr>
          <a:xfrm>
            <a:off x="1158300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3">
            <a:hlinkClick r:id="rId7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878700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3">
            <a:hlinkClick r:id="rId77"/>
          </p:cNvPr>
          <p:cNvSpPr txBox="1"/>
          <p:nvPr/>
        </p:nvSpPr>
        <p:spPr>
          <a:xfrm>
            <a:off x="2021675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3">
            <a:hlinkClick r:id="rId7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789813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3">
            <a:hlinkClick r:id="rId79"/>
          </p:cNvPr>
          <p:cNvSpPr txBox="1"/>
          <p:nvPr/>
        </p:nvSpPr>
        <p:spPr>
          <a:xfrm>
            <a:off x="2932788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3">
            <a:hlinkClick r:id="rId8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60800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>
            <a:hlinkClick r:id="rId81"/>
          </p:cNvPr>
          <p:cNvSpPr txBox="1"/>
          <p:nvPr/>
        </p:nvSpPr>
        <p:spPr>
          <a:xfrm>
            <a:off x="3803775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5.4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3">
            <a:hlinkClick r:id="rId8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33688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3">
            <a:hlinkClick r:id="rId83"/>
          </p:cNvPr>
          <p:cNvSpPr txBox="1"/>
          <p:nvPr/>
        </p:nvSpPr>
        <p:spPr>
          <a:xfrm>
            <a:off x="4689838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3">
            <a:hlinkClick r:id="rId8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403688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>
            <a:hlinkClick r:id="rId85"/>
          </p:cNvPr>
          <p:cNvSpPr txBox="1"/>
          <p:nvPr/>
        </p:nvSpPr>
        <p:spPr>
          <a:xfrm>
            <a:off x="5546663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3">
            <a:hlinkClick r:id="rId8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76012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3">
            <a:hlinkClick r:id="rId87"/>
          </p:cNvPr>
          <p:cNvSpPr txBox="1"/>
          <p:nvPr/>
        </p:nvSpPr>
        <p:spPr>
          <a:xfrm>
            <a:off x="6418988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3">
            <a:hlinkClick r:id="rId8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43863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>
            <a:hlinkClick r:id="rId89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18325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3">
            <a:hlinkClick r:id="rId90"/>
          </p:cNvPr>
          <p:cNvSpPr txBox="1"/>
          <p:nvPr/>
        </p:nvSpPr>
        <p:spPr>
          <a:xfrm>
            <a:off x="7265075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5.8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3">
            <a:hlinkClick r:id="rId91"/>
          </p:cNvPr>
          <p:cNvSpPr txBox="1"/>
          <p:nvPr/>
        </p:nvSpPr>
        <p:spPr>
          <a:xfrm>
            <a:off x="8186400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5.9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3">
            <a:hlinkClick r:id="rId9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75925" y="3556888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>
            <a:hlinkClick r:id="rId93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12313" y="35910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3">
            <a:hlinkClick r:id="rId94"/>
          </p:cNvPr>
          <p:cNvSpPr txBox="1"/>
          <p:nvPr/>
        </p:nvSpPr>
        <p:spPr>
          <a:xfrm>
            <a:off x="1163550" y="38985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6.1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3">
            <a:hlinkClick r:id="rId95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894650" y="35910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3">
            <a:hlinkClick r:id="rId96"/>
          </p:cNvPr>
          <p:cNvSpPr txBox="1"/>
          <p:nvPr/>
        </p:nvSpPr>
        <p:spPr>
          <a:xfrm>
            <a:off x="2049413" y="38985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3">
            <a:hlinkClick r:id="rId9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795063" y="36218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>
            <a:hlinkClick r:id="rId98"/>
          </p:cNvPr>
          <p:cNvSpPr txBox="1"/>
          <p:nvPr/>
        </p:nvSpPr>
        <p:spPr>
          <a:xfrm>
            <a:off x="2938038" y="38985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3">
            <a:hlinkClick r:id="rId99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66050" y="36218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>
            <a:hlinkClick r:id="rId100"/>
          </p:cNvPr>
          <p:cNvSpPr txBox="1"/>
          <p:nvPr/>
        </p:nvSpPr>
        <p:spPr>
          <a:xfrm>
            <a:off x="3809025" y="38985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6.4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3">
            <a:hlinkClick r:id="rId101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38938" y="36218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>
            <a:hlinkClick r:id="rId102"/>
          </p:cNvPr>
          <p:cNvSpPr txBox="1"/>
          <p:nvPr/>
        </p:nvSpPr>
        <p:spPr>
          <a:xfrm>
            <a:off x="4695088" y="38985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3">
            <a:hlinkClick r:id="rId103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408938" y="36218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>
            <a:hlinkClick r:id="rId104"/>
          </p:cNvPr>
          <p:cNvSpPr txBox="1"/>
          <p:nvPr/>
        </p:nvSpPr>
        <p:spPr>
          <a:xfrm>
            <a:off x="5551913" y="38666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3">
            <a:hlinkClick r:id="rId105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81262" y="36218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3">
            <a:hlinkClick r:id="rId106"/>
          </p:cNvPr>
          <p:cNvSpPr txBox="1"/>
          <p:nvPr/>
        </p:nvSpPr>
        <p:spPr>
          <a:xfrm>
            <a:off x="6424238" y="38666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3">
            <a:hlinkClick r:id="rId10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49113" y="3621888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>
            <a:hlinkClick r:id="rId10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23575" y="36218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>
            <a:hlinkClick r:id="rId109"/>
          </p:cNvPr>
          <p:cNvSpPr txBox="1"/>
          <p:nvPr/>
        </p:nvSpPr>
        <p:spPr>
          <a:xfrm>
            <a:off x="7270325" y="38666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6.8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>
            <a:hlinkClick r:id="rId110"/>
          </p:cNvPr>
          <p:cNvSpPr txBox="1"/>
          <p:nvPr/>
        </p:nvSpPr>
        <p:spPr>
          <a:xfrm>
            <a:off x="8191650" y="38666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6.9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3">
            <a:hlinkClick r:id="rId111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25625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>
            <a:hlinkClick r:id="rId112"/>
          </p:cNvPr>
          <p:cNvSpPr txBox="1"/>
          <p:nvPr/>
        </p:nvSpPr>
        <p:spPr>
          <a:xfrm>
            <a:off x="268600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885825" y="35275"/>
            <a:ext cx="1434087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6820975" y="14049"/>
            <a:ext cx="1153679" cy="8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3537626" y="-450950"/>
            <a:ext cx="2083735" cy="154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>
            <a:hlinkClick r:id="rId116"/>
          </p:cNvPr>
          <p:cNvSpPr txBox="1"/>
          <p:nvPr/>
        </p:nvSpPr>
        <p:spPr>
          <a:xfrm>
            <a:off x="310000" y="38666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3">
            <a:hlinkClick r:id="rId11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09463" y="43704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3">
            <a:hlinkClick r:id="rId118"/>
          </p:cNvPr>
          <p:cNvSpPr txBox="1"/>
          <p:nvPr/>
        </p:nvSpPr>
        <p:spPr>
          <a:xfrm>
            <a:off x="8177538" y="46151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7.0+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3">
            <a:hlinkClick action="ppaction://hlinksldjump" r:id="rId119"/>
          </p:cNvPr>
          <p:cNvSpPr/>
          <p:nvPr/>
        </p:nvSpPr>
        <p:spPr>
          <a:xfrm>
            <a:off x="3037475" y="4447662"/>
            <a:ext cx="3120022" cy="5577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A64D79"/>
                </a:solidFill>
                <a:latin typeface="Indie Flower"/>
              </a:rPr>
              <a:t>Click here for Fiction!</a:t>
            </a:r>
          </a:p>
        </p:txBody>
      </p:sp>
      <p:pic>
        <p:nvPicPr>
          <p:cNvPr id="189" name="Google Shape;189;p13"/>
          <p:cNvPicPr preferRelativeResize="0"/>
          <p:nvPr/>
        </p:nvPicPr>
        <p:blipFill>
          <a:blip r:embed="rId120">
            <a:alphaModFix/>
          </a:blip>
          <a:stretch>
            <a:fillRect/>
          </a:stretch>
        </p:blipFill>
        <p:spPr>
          <a:xfrm>
            <a:off x="376925" y="4548700"/>
            <a:ext cx="1609351" cy="80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>
          <a:blip r:embed="rId121">
            <a:alphaModFix/>
          </a:blip>
          <a:stretch>
            <a:fillRect/>
          </a:stretch>
        </p:blipFill>
        <p:spPr>
          <a:xfrm flipH="1">
            <a:off x="621425" y="4072263"/>
            <a:ext cx="1364850" cy="136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ffee?" id="191" name="Google Shape;191;p13">
            <a:hlinkClick action="ppaction://hlinksldjump" r:id="rId122"/>
          </p:cNvPr>
          <p:cNvPicPr preferRelativeResize="0"/>
          <p:nvPr/>
        </p:nvPicPr>
        <p:blipFill>
          <a:blip r:embed="rId123">
            <a:alphaModFix/>
          </a:blip>
          <a:stretch>
            <a:fillRect/>
          </a:stretch>
        </p:blipFill>
        <p:spPr>
          <a:xfrm>
            <a:off x="2105912" y="4327900"/>
            <a:ext cx="832775" cy="83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rnin" id="192" name="Google Shape;192;p13">
            <a:hlinkClick action="ppaction://hlinksldjump" r:id="rId124"/>
          </p:cNvPr>
          <p:cNvPicPr preferRelativeResize="0"/>
          <p:nvPr/>
        </p:nvPicPr>
        <p:blipFill>
          <a:blip r:embed="rId125">
            <a:alphaModFix/>
          </a:blip>
          <a:stretch>
            <a:fillRect/>
          </a:stretch>
        </p:blipFill>
        <p:spPr>
          <a:xfrm>
            <a:off x="6256275" y="4370425"/>
            <a:ext cx="922500" cy="9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/>
          <p:cNvPicPr preferRelativeResize="0"/>
          <p:nvPr/>
        </p:nvPicPr>
        <p:blipFill>
          <a:blip r:embed="rId126">
            <a:alphaModFix/>
          </a:blip>
          <a:stretch>
            <a:fillRect/>
          </a:stretch>
        </p:blipFill>
        <p:spPr>
          <a:xfrm>
            <a:off x="13046925" y="158905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173075" y="3657138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1063750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52913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>
            <a:hlinkClick r:id="rId7"/>
          </p:cNvPr>
          <p:cNvSpPr txBox="1"/>
          <p:nvPr/>
        </p:nvSpPr>
        <p:spPr>
          <a:xfrm>
            <a:off x="309063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158175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1056915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1923407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2818803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3669886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4568626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5435118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6330514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7181601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 rotWithShape="1">
          <a:blip r:embed="rId4">
            <a:alphaModFix/>
          </a:blip>
          <a:srcRect b="4766" l="33745" r="33740" t="4448"/>
          <a:stretch/>
        </p:blipFill>
        <p:spPr>
          <a:xfrm>
            <a:off x="8051451" y="872100"/>
            <a:ext cx="922498" cy="2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191402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281277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368862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458067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543777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633652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7186925" y="3652800"/>
            <a:ext cx="9225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4">
            <a:alphaModFix/>
          </a:blip>
          <a:srcRect b="24465" l="33745" r="33740" t="53113"/>
          <a:stretch/>
        </p:blipFill>
        <p:spPr>
          <a:xfrm>
            <a:off x="8051450" y="3652800"/>
            <a:ext cx="922500" cy="68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4059"/>
            <a:ext cx="536437" cy="80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50466" y="1"/>
            <a:ext cx="536454" cy="83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00948" y="11001"/>
            <a:ext cx="536453" cy="85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11">
            <a:alphaModFix/>
          </a:blip>
          <a:srcRect b="0" l="15469" r="15469" t="0"/>
          <a:stretch/>
        </p:blipFill>
        <p:spPr>
          <a:xfrm>
            <a:off x="8551430" y="-12637"/>
            <a:ext cx="592570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>
            <a:hlinkClick r:id="rId1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19638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>
            <a:hlinkClick r:id="rId13"/>
          </p:cNvPr>
          <p:cNvSpPr txBox="1"/>
          <p:nvPr/>
        </p:nvSpPr>
        <p:spPr>
          <a:xfrm>
            <a:off x="1162613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4">
            <a:hlinkClick r:id="rId1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883013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>
            <a:hlinkClick r:id="rId15"/>
          </p:cNvPr>
          <p:cNvSpPr txBox="1"/>
          <p:nvPr/>
        </p:nvSpPr>
        <p:spPr>
          <a:xfrm>
            <a:off x="2025988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4">
            <a:hlinkClick r:id="rId1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794125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>
            <a:hlinkClick r:id="rId17"/>
          </p:cNvPr>
          <p:cNvSpPr txBox="1"/>
          <p:nvPr/>
        </p:nvSpPr>
        <p:spPr>
          <a:xfrm>
            <a:off x="2937100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4">
            <a:hlinkClick r:id="rId1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65113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4">
            <a:hlinkClick r:id="rId19"/>
          </p:cNvPr>
          <p:cNvSpPr txBox="1"/>
          <p:nvPr/>
        </p:nvSpPr>
        <p:spPr>
          <a:xfrm>
            <a:off x="3808088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2.4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4">
            <a:hlinkClick r:id="rId2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38000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4">
            <a:hlinkClick r:id="rId21"/>
          </p:cNvPr>
          <p:cNvSpPr txBox="1"/>
          <p:nvPr/>
        </p:nvSpPr>
        <p:spPr>
          <a:xfrm>
            <a:off x="4694150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4">
            <a:hlinkClick r:id="rId2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408000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>
            <a:hlinkClick r:id="rId23"/>
          </p:cNvPr>
          <p:cNvSpPr txBox="1"/>
          <p:nvPr/>
        </p:nvSpPr>
        <p:spPr>
          <a:xfrm>
            <a:off x="5550975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4">
            <a:hlinkClick r:id="rId2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80325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>
            <a:hlinkClick r:id="rId25"/>
          </p:cNvPr>
          <p:cNvSpPr txBox="1"/>
          <p:nvPr/>
        </p:nvSpPr>
        <p:spPr>
          <a:xfrm>
            <a:off x="6423300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4">
            <a:hlinkClick r:id="rId2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48175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>
            <a:hlinkClick r:id="rId2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22638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4">
            <a:hlinkClick r:id="rId28"/>
          </p:cNvPr>
          <p:cNvSpPr txBox="1"/>
          <p:nvPr/>
        </p:nvSpPr>
        <p:spPr>
          <a:xfrm>
            <a:off x="7269388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2.8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>
            <a:hlinkClick r:id="rId29"/>
          </p:cNvPr>
          <p:cNvSpPr txBox="1"/>
          <p:nvPr/>
        </p:nvSpPr>
        <p:spPr>
          <a:xfrm>
            <a:off x="8190713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4">
            <a:hlinkClick r:id="rId3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58163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>
            <a:hlinkClick r:id="rId31"/>
          </p:cNvPr>
          <p:cNvSpPr txBox="1"/>
          <p:nvPr/>
        </p:nvSpPr>
        <p:spPr>
          <a:xfrm>
            <a:off x="314313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4">
            <a:hlinkClick r:id="rId3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24888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>
            <a:hlinkClick r:id="rId33"/>
          </p:cNvPr>
          <p:cNvSpPr txBox="1"/>
          <p:nvPr/>
        </p:nvSpPr>
        <p:spPr>
          <a:xfrm>
            <a:off x="1167863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4">
            <a:hlinkClick r:id="rId3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888263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4">
            <a:hlinkClick r:id="rId35"/>
          </p:cNvPr>
          <p:cNvSpPr txBox="1"/>
          <p:nvPr/>
        </p:nvSpPr>
        <p:spPr>
          <a:xfrm>
            <a:off x="2031238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4">
            <a:hlinkClick r:id="rId3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799375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>
            <a:hlinkClick r:id="rId37"/>
          </p:cNvPr>
          <p:cNvSpPr txBox="1"/>
          <p:nvPr/>
        </p:nvSpPr>
        <p:spPr>
          <a:xfrm>
            <a:off x="2942350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4">
            <a:hlinkClick r:id="rId3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70363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>
            <a:hlinkClick r:id="rId39"/>
          </p:cNvPr>
          <p:cNvSpPr txBox="1"/>
          <p:nvPr/>
        </p:nvSpPr>
        <p:spPr>
          <a:xfrm>
            <a:off x="3813338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3.4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4">
            <a:hlinkClick r:id="rId4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43250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>
            <a:hlinkClick r:id="rId41"/>
          </p:cNvPr>
          <p:cNvSpPr txBox="1"/>
          <p:nvPr/>
        </p:nvSpPr>
        <p:spPr>
          <a:xfrm>
            <a:off x="4699400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4">
            <a:hlinkClick r:id="rId4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413250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>
            <a:hlinkClick r:id="rId43"/>
          </p:cNvPr>
          <p:cNvSpPr txBox="1"/>
          <p:nvPr/>
        </p:nvSpPr>
        <p:spPr>
          <a:xfrm>
            <a:off x="5556225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4">
            <a:hlinkClick r:id="rId4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85575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4">
            <a:hlinkClick r:id="rId45"/>
          </p:cNvPr>
          <p:cNvSpPr txBox="1"/>
          <p:nvPr/>
        </p:nvSpPr>
        <p:spPr>
          <a:xfrm>
            <a:off x="6428550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4">
            <a:hlinkClick r:id="rId4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53425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>
            <a:hlinkClick r:id="rId4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27888" y="165021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>
            <a:hlinkClick r:id="rId48"/>
          </p:cNvPr>
          <p:cNvSpPr txBox="1"/>
          <p:nvPr/>
        </p:nvSpPr>
        <p:spPr>
          <a:xfrm>
            <a:off x="7274638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3.8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>
            <a:hlinkClick r:id="rId49"/>
          </p:cNvPr>
          <p:cNvSpPr txBox="1"/>
          <p:nvPr/>
        </p:nvSpPr>
        <p:spPr>
          <a:xfrm>
            <a:off x="8195963" y="18949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3.9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4">
            <a:hlinkClick r:id="rId5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39738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4">
            <a:hlinkClick r:id="rId51"/>
          </p:cNvPr>
          <p:cNvSpPr txBox="1"/>
          <p:nvPr/>
        </p:nvSpPr>
        <p:spPr>
          <a:xfrm>
            <a:off x="295888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4">
            <a:hlinkClick r:id="rId5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06463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>
            <a:hlinkClick r:id="rId53"/>
          </p:cNvPr>
          <p:cNvSpPr txBox="1"/>
          <p:nvPr/>
        </p:nvSpPr>
        <p:spPr>
          <a:xfrm>
            <a:off x="1149438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4">
            <a:hlinkClick r:id="rId5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869838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4">
            <a:hlinkClick r:id="rId55"/>
          </p:cNvPr>
          <p:cNvSpPr txBox="1"/>
          <p:nvPr/>
        </p:nvSpPr>
        <p:spPr>
          <a:xfrm>
            <a:off x="2012813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4">
            <a:hlinkClick r:id="rId5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780950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>
            <a:hlinkClick r:id="rId57"/>
          </p:cNvPr>
          <p:cNvSpPr txBox="1"/>
          <p:nvPr/>
        </p:nvSpPr>
        <p:spPr>
          <a:xfrm>
            <a:off x="2923925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4">
            <a:hlinkClick r:id="rId5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51938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4">
            <a:hlinkClick r:id="rId59"/>
          </p:cNvPr>
          <p:cNvSpPr txBox="1"/>
          <p:nvPr/>
        </p:nvSpPr>
        <p:spPr>
          <a:xfrm>
            <a:off x="3794913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4.4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4">
            <a:hlinkClick r:id="rId6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24825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>
            <a:hlinkClick r:id="rId61"/>
          </p:cNvPr>
          <p:cNvSpPr txBox="1"/>
          <p:nvPr/>
        </p:nvSpPr>
        <p:spPr>
          <a:xfrm>
            <a:off x="4680975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4">
            <a:hlinkClick r:id="rId6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394825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>
            <a:hlinkClick r:id="rId63"/>
          </p:cNvPr>
          <p:cNvSpPr txBox="1"/>
          <p:nvPr/>
        </p:nvSpPr>
        <p:spPr>
          <a:xfrm>
            <a:off x="5537800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4">
            <a:hlinkClick r:id="rId6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67150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4">
            <a:hlinkClick r:id="rId65"/>
          </p:cNvPr>
          <p:cNvSpPr txBox="1"/>
          <p:nvPr/>
        </p:nvSpPr>
        <p:spPr>
          <a:xfrm>
            <a:off x="6410125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4">
            <a:hlinkClick r:id="rId6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35000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4">
            <a:hlinkClick r:id="rId6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09463" y="22926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>
            <a:hlinkClick r:id="rId68"/>
          </p:cNvPr>
          <p:cNvSpPr txBox="1"/>
          <p:nvPr/>
        </p:nvSpPr>
        <p:spPr>
          <a:xfrm>
            <a:off x="7256213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4.8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4">
            <a:hlinkClick r:id="rId69"/>
          </p:cNvPr>
          <p:cNvSpPr txBox="1"/>
          <p:nvPr/>
        </p:nvSpPr>
        <p:spPr>
          <a:xfrm>
            <a:off x="8177538" y="25374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4">
            <a:hlinkClick r:id="rId7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29938" y="9325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>
            <a:hlinkClick r:id="rId71"/>
          </p:cNvPr>
          <p:cNvSpPr txBox="1"/>
          <p:nvPr/>
        </p:nvSpPr>
        <p:spPr>
          <a:xfrm>
            <a:off x="272913" y="11773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4">
            <a:hlinkClick r:id="rId7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48600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>
            <a:hlinkClick r:id="rId73"/>
          </p:cNvPr>
          <p:cNvSpPr txBox="1"/>
          <p:nvPr/>
        </p:nvSpPr>
        <p:spPr>
          <a:xfrm>
            <a:off x="304750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4">
            <a:hlinkClick r:id="rId7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15325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>
            <a:hlinkClick r:id="rId75"/>
          </p:cNvPr>
          <p:cNvSpPr txBox="1"/>
          <p:nvPr/>
        </p:nvSpPr>
        <p:spPr>
          <a:xfrm>
            <a:off x="1158300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4">
            <a:hlinkClick r:id="rId7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878700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>
            <a:hlinkClick r:id="rId77"/>
          </p:cNvPr>
          <p:cNvSpPr txBox="1"/>
          <p:nvPr/>
        </p:nvSpPr>
        <p:spPr>
          <a:xfrm>
            <a:off x="2021675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4">
            <a:hlinkClick r:id="rId7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789813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>
            <a:hlinkClick r:id="rId79"/>
          </p:cNvPr>
          <p:cNvSpPr txBox="1"/>
          <p:nvPr/>
        </p:nvSpPr>
        <p:spPr>
          <a:xfrm>
            <a:off x="2932788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4">
            <a:hlinkClick r:id="rId80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60800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>
            <a:hlinkClick r:id="rId81"/>
          </p:cNvPr>
          <p:cNvSpPr txBox="1"/>
          <p:nvPr/>
        </p:nvSpPr>
        <p:spPr>
          <a:xfrm>
            <a:off x="3803775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5.4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4">
            <a:hlinkClick r:id="rId8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33688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>
            <a:hlinkClick r:id="rId83"/>
          </p:cNvPr>
          <p:cNvSpPr txBox="1"/>
          <p:nvPr/>
        </p:nvSpPr>
        <p:spPr>
          <a:xfrm>
            <a:off x="4689838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4">
            <a:hlinkClick r:id="rId8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403688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>
            <a:hlinkClick r:id="rId85"/>
          </p:cNvPr>
          <p:cNvSpPr txBox="1"/>
          <p:nvPr/>
        </p:nvSpPr>
        <p:spPr>
          <a:xfrm>
            <a:off x="5546663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4">
            <a:hlinkClick r:id="rId8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76012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4">
            <a:hlinkClick r:id="rId87"/>
          </p:cNvPr>
          <p:cNvSpPr txBox="1"/>
          <p:nvPr/>
        </p:nvSpPr>
        <p:spPr>
          <a:xfrm>
            <a:off x="6418988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14">
            <a:hlinkClick r:id="rId88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43863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4">
            <a:hlinkClick r:id="rId89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8018325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4">
            <a:hlinkClick r:id="rId90"/>
          </p:cNvPr>
          <p:cNvSpPr txBox="1"/>
          <p:nvPr/>
        </p:nvSpPr>
        <p:spPr>
          <a:xfrm>
            <a:off x="7265075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5.8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>
            <a:hlinkClick r:id="rId91"/>
          </p:cNvPr>
          <p:cNvSpPr txBox="1"/>
          <p:nvPr/>
        </p:nvSpPr>
        <p:spPr>
          <a:xfrm>
            <a:off x="8186400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5.9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4">
            <a:hlinkClick r:id="rId92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038225" y="3583288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4">
            <a:hlinkClick r:id="rId93"/>
          </p:cNvPr>
          <p:cNvSpPr txBox="1"/>
          <p:nvPr/>
        </p:nvSpPr>
        <p:spPr>
          <a:xfrm>
            <a:off x="1192988" y="38908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14">
            <a:hlinkClick r:id="rId9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938638" y="36141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4">
            <a:hlinkClick r:id="rId95"/>
          </p:cNvPr>
          <p:cNvSpPr txBox="1"/>
          <p:nvPr/>
        </p:nvSpPr>
        <p:spPr>
          <a:xfrm>
            <a:off x="2081613" y="38908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4">
            <a:hlinkClick r:id="rId96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2809625" y="3614163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4">
            <a:hlinkClick r:id="rId97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3682513" y="36141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4">
            <a:hlinkClick r:id="rId98"/>
          </p:cNvPr>
          <p:cNvSpPr txBox="1"/>
          <p:nvPr/>
        </p:nvSpPr>
        <p:spPr>
          <a:xfrm>
            <a:off x="2924263" y="3890838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6.5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4">
            <a:hlinkClick r:id="rId99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4552513" y="36141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4">
            <a:hlinkClick r:id="rId100"/>
          </p:cNvPr>
          <p:cNvSpPr txBox="1"/>
          <p:nvPr/>
        </p:nvSpPr>
        <p:spPr>
          <a:xfrm>
            <a:off x="3857288" y="38589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6.6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4">
            <a:hlinkClick r:id="rId101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5424838" y="36141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4">
            <a:hlinkClick r:id="rId102"/>
          </p:cNvPr>
          <p:cNvSpPr txBox="1"/>
          <p:nvPr/>
        </p:nvSpPr>
        <p:spPr>
          <a:xfrm>
            <a:off x="4729613" y="38589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6.7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4">
            <a:hlinkClick r:id="rId103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6292687" y="3614163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>
            <a:hlinkClick r:id="rId104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7167150" y="3614163"/>
            <a:ext cx="994800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4">
            <a:hlinkClick r:id="rId105"/>
          </p:cNvPr>
          <p:cNvPicPr preferRelativeResize="0"/>
          <p:nvPr/>
        </p:nvPicPr>
        <p:blipFill rotWithShape="1">
          <a:blip r:embed="rId6">
            <a:alphaModFix/>
          </a:blip>
          <a:srcRect b="22040" l="14852" r="22606" t="21315"/>
          <a:stretch/>
        </p:blipFill>
        <p:spPr>
          <a:xfrm>
            <a:off x="125625" y="2904263"/>
            <a:ext cx="994800" cy="7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4">
            <a:hlinkClick r:id="rId106"/>
          </p:cNvPr>
          <p:cNvSpPr txBox="1"/>
          <p:nvPr/>
        </p:nvSpPr>
        <p:spPr>
          <a:xfrm>
            <a:off x="268600" y="31490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4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885825" y="35275"/>
            <a:ext cx="1434087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4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6820975" y="14049"/>
            <a:ext cx="1153679" cy="8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4">
            <a:hlinkClick r:id="rId109"/>
          </p:cNvPr>
          <p:cNvSpPr txBox="1"/>
          <p:nvPr/>
        </p:nvSpPr>
        <p:spPr>
          <a:xfrm>
            <a:off x="5587650" y="38879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7.0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4">
            <a:hlinkClick action="ppaction://hlinksldjump" r:id="rId110"/>
          </p:cNvPr>
          <p:cNvSpPr/>
          <p:nvPr/>
        </p:nvSpPr>
        <p:spPr>
          <a:xfrm>
            <a:off x="3037475" y="4463799"/>
            <a:ext cx="3637531" cy="5577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Indie Flower"/>
              </a:rPr>
              <a:t>Click here for Nonfiction!</a:t>
            </a:r>
          </a:p>
        </p:txBody>
      </p:sp>
      <p:pic>
        <p:nvPicPr>
          <p:cNvPr descr="brontosaurus" id="324" name="Google Shape;324;p14">
            <a:hlinkClick action="ppaction://hlinksldjump" r:id="rId111"/>
          </p:cNvPr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6722625" y="4414700"/>
            <a:ext cx="682500" cy="68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w is that pretty" id="325" name="Google Shape;325;p14">
            <a:hlinkClick action="ppaction://hlinksldjump" r:id="rId113"/>
          </p:cNvPr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2272225" y="4370425"/>
            <a:ext cx="717625" cy="7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4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3502086" y="-427762"/>
            <a:ext cx="2083724" cy="149760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4">
            <a:hlinkClick r:id="rId116"/>
          </p:cNvPr>
          <p:cNvSpPr txBox="1"/>
          <p:nvPr/>
        </p:nvSpPr>
        <p:spPr>
          <a:xfrm>
            <a:off x="6452125" y="387436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7.2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4">
            <a:hlinkClick r:id="rId117"/>
          </p:cNvPr>
          <p:cNvSpPr txBox="1"/>
          <p:nvPr/>
        </p:nvSpPr>
        <p:spPr>
          <a:xfrm>
            <a:off x="7310025" y="3889813"/>
            <a:ext cx="682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7.3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4"/>
          <p:cNvPicPr preferRelativeResize="0"/>
          <p:nvPr/>
        </p:nvPicPr>
        <p:blipFill rotWithShape="1">
          <a:blip r:embed="rId118">
            <a:alphaModFix/>
          </a:blip>
          <a:srcRect b="47301" l="0" r="1931" t="0"/>
          <a:stretch/>
        </p:blipFill>
        <p:spPr>
          <a:xfrm>
            <a:off x="-167761" y="3822375"/>
            <a:ext cx="1646672" cy="13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4"/>
          <p:cNvPicPr preferRelativeResize="0"/>
          <p:nvPr/>
        </p:nvPicPr>
        <p:blipFill>
          <a:blip r:embed="rId119">
            <a:alphaModFix/>
          </a:blip>
          <a:stretch>
            <a:fillRect/>
          </a:stretch>
        </p:blipFill>
        <p:spPr>
          <a:xfrm flipH="1">
            <a:off x="-95450" y="3452325"/>
            <a:ext cx="1646650" cy="16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