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4" r:id="rId1"/>
  </p:sldMasterIdLst>
  <p:sldIdLst>
    <p:sldId id="256" r:id="rId2"/>
    <p:sldId id="257" r:id="rId3"/>
    <p:sldId id="279" r:id="rId4"/>
    <p:sldId id="278" r:id="rId5"/>
    <p:sldId id="258" r:id="rId6"/>
    <p:sldId id="284" r:id="rId7"/>
    <p:sldId id="285" r:id="rId8"/>
    <p:sldId id="259" r:id="rId9"/>
    <p:sldId id="268" r:id="rId10"/>
    <p:sldId id="269" r:id="rId11"/>
    <p:sldId id="283" r:id="rId12"/>
    <p:sldId id="270" r:id="rId13"/>
    <p:sldId id="286" r:id="rId14"/>
    <p:sldId id="271" r:id="rId15"/>
    <p:sldId id="273" r:id="rId16"/>
    <p:sldId id="280" r:id="rId17"/>
    <p:sldId id="281" r:id="rId18"/>
    <p:sldId id="274" r:id="rId19"/>
    <p:sldId id="282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1C45FF-590E-6C4D-ABCE-1D7E331B38CF}" type="datetimeFigureOut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58F1443-AEE0-DA4D-B9E6-D7DA7527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  <p:pic>
        <p:nvPicPr>
          <p:cNvPr id="8" name="Picture Placeholder 7" descr="llamas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-329" r="-3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5175" y="3100388"/>
            <a:ext cx="3657600" cy="1827212"/>
          </a:xfrm>
        </p:spPr>
        <p:txBody>
          <a:bodyPr/>
          <a:lstStyle/>
          <a:p>
            <a:r>
              <a:rPr lang="en-US" sz="2400" dirty="0" smtClean="0"/>
              <a:t>Human made canal that connects the Atlantic Ocean with the Pacific Ocean</a:t>
            </a:r>
          </a:p>
          <a:p>
            <a:endParaRPr lang="en-US" dirty="0"/>
          </a:p>
        </p:txBody>
      </p:sp>
      <p:pic>
        <p:nvPicPr>
          <p:cNvPr id="7" name="Content Placeholder 6" descr="p246234-Panama_Canal-Large_container_shi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357" b="-263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pic>
        <p:nvPicPr>
          <p:cNvPr id="5" name="Picture 4" descr="panama_canal-photoatlas.co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021766"/>
            <a:ext cx="2708588" cy="4260499"/>
          </a:xfrm>
          <a:prstGeom prst="rect">
            <a:avLst/>
          </a:prstGeom>
        </p:spPr>
      </p:pic>
      <p:pic>
        <p:nvPicPr>
          <p:cNvPr id="6" name="Picture 5" descr="panama_can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58" y="2123364"/>
            <a:ext cx="4456644" cy="407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Archipelagoes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490780"/>
            <a:ext cx="3657600" cy="30633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Groups of islands </a:t>
            </a:r>
          </a:p>
          <a:p>
            <a:r>
              <a:rPr lang="en-US" sz="2400" dirty="0" smtClean="0"/>
              <a:t>The Greater Antilles – Jamaica, Hispaniola, Cuba, Puerto Rico</a:t>
            </a:r>
          </a:p>
          <a:p>
            <a:r>
              <a:rPr lang="en-US" sz="2400" dirty="0" smtClean="0"/>
              <a:t>The Lesser Antilles – many small islands</a:t>
            </a:r>
            <a:endParaRPr lang="en-US" sz="2400" dirty="0"/>
          </a:p>
        </p:txBody>
      </p:sp>
      <p:pic>
        <p:nvPicPr>
          <p:cNvPr id="5" name="Content Placeholder 4" descr="lesser-antilles-islands-of-the-tobago-key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244" b="-262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Antilles</a:t>
            </a:r>
            <a:endParaRPr lang="en-US" dirty="0"/>
          </a:p>
        </p:txBody>
      </p:sp>
      <p:pic>
        <p:nvPicPr>
          <p:cNvPr id="5" name="Picture 4" descr="32ac72b9554942a4f7564f9aeb4c6a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31" y="1947335"/>
            <a:ext cx="5976496" cy="450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Tropical climates cover most of the area</a:t>
            </a:r>
          </a:p>
          <a:p>
            <a:r>
              <a:rPr lang="en-US" sz="2400" dirty="0" smtClean="0"/>
              <a:t>Tropical Wet – tropical rainforest in Amazon and Central America</a:t>
            </a:r>
          </a:p>
          <a:p>
            <a:r>
              <a:rPr lang="en-US" sz="2400" dirty="0" smtClean="0"/>
              <a:t>Tropical Wet and Dry – tropical grasslands in Brazil</a:t>
            </a:r>
            <a:endParaRPr lang="en-US" sz="2400" dirty="0"/>
          </a:p>
        </p:txBody>
      </p:sp>
      <p:pic>
        <p:nvPicPr>
          <p:cNvPr id="5" name="Content Placeholder 4" descr="pablo_snow_web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51" r="-11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Pampas is a grassland in Argentina (good place to raise cattle)</a:t>
            </a:r>
          </a:p>
          <a:p>
            <a:r>
              <a:rPr lang="en-US" sz="2400" dirty="0" smtClean="0"/>
              <a:t>Gauchos are cowboys in Argentina</a:t>
            </a:r>
          </a:p>
          <a:p>
            <a:r>
              <a:rPr lang="en-US" sz="2400" dirty="0" smtClean="0"/>
              <a:t>Llanos are grasslands in Columbia (they get more rain than the pampas)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Content Placeholder 4" descr="sanewlnd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32" b="-74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Pampas</a:t>
            </a:r>
            <a:endParaRPr lang="en-US" dirty="0"/>
          </a:p>
        </p:txBody>
      </p:sp>
      <p:pic>
        <p:nvPicPr>
          <p:cNvPr id="6" name="Picture 5" descr="pamp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3" y="2090738"/>
            <a:ext cx="3709865" cy="4106862"/>
          </a:xfrm>
          <a:prstGeom prst="rect">
            <a:avLst/>
          </a:prstGeom>
        </p:spPr>
      </p:pic>
      <p:pic>
        <p:nvPicPr>
          <p:cNvPr id="7" name="Picture 6" descr="gauch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99" y="2260068"/>
            <a:ext cx="3665538" cy="2653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1699" y="5152476"/>
            <a:ext cx="386873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Gauchos in the pampas in Argentina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Llanos</a:t>
            </a:r>
            <a:endParaRPr lang="en-US" dirty="0"/>
          </a:p>
        </p:txBody>
      </p:sp>
      <p:pic>
        <p:nvPicPr>
          <p:cNvPr id="3" name="Picture 2" descr="los_llanos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073275"/>
            <a:ext cx="4057650" cy="2085975"/>
          </a:xfrm>
          <a:prstGeom prst="rect">
            <a:avLst/>
          </a:prstGeom>
        </p:spPr>
      </p:pic>
      <p:pic>
        <p:nvPicPr>
          <p:cNvPr id="4" name="Picture 3" descr="487_anaconda-1-1334172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62" y="2073275"/>
            <a:ext cx="3243175" cy="2114550"/>
          </a:xfrm>
          <a:prstGeom prst="rect">
            <a:avLst/>
          </a:prstGeom>
        </p:spPr>
      </p:pic>
      <p:pic>
        <p:nvPicPr>
          <p:cNvPr id="5" name="Picture 4" descr="Colombia_Los_Llanos_Capybaras_b6138d622f8b455f9675a64eba49bb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164" y="4324388"/>
            <a:ext cx="3476425" cy="2307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2707" y="4922800"/>
            <a:ext cx="36337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Men hold an Anaconda above. To the left is a capybara, the world’s largest rodent.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643177"/>
            <a:ext cx="3657600" cy="30125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of Mexico is arid or semiarid</a:t>
            </a:r>
          </a:p>
          <a:p>
            <a:r>
              <a:rPr lang="en-US" sz="2400" dirty="0" smtClean="0"/>
              <a:t>Atacama Desert – located on the western coast of South America in Peru and Chile</a:t>
            </a:r>
            <a:endParaRPr lang="en-US" sz="2400" dirty="0"/>
          </a:p>
        </p:txBody>
      </p:sp>
      <p:pic>
        <p:nvPicPr>
          <p:cNvPr id="5" name="Content Placeholder 4" descr="atacama_desert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794" b="-34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Atacama Desert</a:t>
            </a:r>
            <a:endParaRPr lang="en-US" dirty="0"/>
          </a:p>
        </p:txBody>
      </p:sp>
      <p:pic>
        <p:nvPicPr>
          <p:cNvPr id="6" name="Picture 5" descr="217px-Atacama_map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67467"/>
            <a:ext cx="2755900" cy="3860800"/>
          </a:xfrm>
          <a:prstGeom prst="rect">
            <a:avLst/>
          </a:prstGeom>
        </p:spPr>
      </p:pic>
      <p:pic>
        <p:nvPicPr>
          <p:cNvPr id="7" name="Picture 6" descr="the-sun-bleached-skeleton-of-a-llama-in-the-atacama-des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7" y="2167467"/>
            <a:ext cx="3318933" cy="249095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758268" y="4658421"/>
            <a:ext cx="2404532" cy="1559160"/>
          </a:xfrm>
          <a:prstGeom prst="wedgeEllipseCallout">
            <a:avLst>
              <a:gd name="adj1" fmla="val 6626"/>
              <a:gd name="adj2" fmla="val -544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Hey, do you have a glass of water?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5175" y="2575445"/>
            <a:ext cx="3657600" cy="30802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Andes (located in western South America</a:t>
            </a:r>
          </a:p>
          <a:p>
            <a:r>
              <a:rPr lang="en-US" sz="2400" dirty="0" smtClean="0"/>
              <a:t>Sierra Madre Occidental and Oriental (located in Mexico</a:t>
            </a:r>
          </a:p>
        </p:txBody>
      </p:sp>
      <p:pic>
        <p:nvPicPr>
          <p:cNvPr id="9" name="Content Placeholder 8" descr="machu.llamagold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123" b="-351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of this area is on the Ring of Fire</a:t>
            </a:r>
          </a:p>
          <a:p>
            <a:r>
              <a:rPr lang="en-US" sz="2400" dirty="0" smtClean="0"/>
              <a:t>There are many active and dormant volcanoes and earthquakes</a:t>
            </a:r>
            <a:endParaRPr lang="en-US" sz="2400" dirty="0"/>
          </a:p>
        </p:txBody>
      </p:sp>
      <p:pic>
        <p:nvPicPr>
          <p:cNvPr id="5" name="Content Placeholder 4" descr="2005_earthquake_llam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244" b="-26244"/>
          <a:stretch>
            <a:fillRect/>
          </a:stretch>
        </p:blipFill>
        <p:spPr/>
      </p:pic>
      <p:sp>
        <p:nvSpPr>
          <p:cNvPr id="6" name="Oval Callout 5"/>
          <p:cNvSpPr/>
          <p:nvPr/>
        </p:nvSpPr>
        <p:spPr>
          <a:xfrm>
            <a:off x="4719637" y="1497106"/>
            <a:ext cx="2358496" cy="1469275"/>
          </a:xfrm>
          <a:prstGeom prst="wedgeEllipseCallout">
            <a:avLst>
              <a:gd name="adj1" fmla="val -15807"/>
              <a:gd name="adj2" fmla="val 70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look at me. Look at the volcano behind me!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seasons are reversed South of the Equator</a:t>
            </a:r>
          </a:p>
          <a:p>
            <a:r>
              <a:rPr lang="en-US" sz="2400" dirty="0" smtClean="0"/>
              <a:t>When it is summer in Newport News it is winter in Argentina!</a:t>
            </a:r>
          </a:p>
          <a:p>
            <a:r>
              <a:rPr lang="en-US" sz="2400" dirty="0" smtClean="0"/>
              <a:t>Near the equator there are only wet and dry seasons</a:t>
            </a:r>
            <a:endParaRPr lang="en-US" sz="2400" dirty="0"/>
          </a:p>
        </p:txBody>
      </p:sp>
      <p:pic>
        <p:nvPicPr>
          <p:cNvPr id="5" name="Content Placeholder 4" descr="cool_llama_icon_by_scubacat17-d4ayuc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183" b="-71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Migrations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animals migrate to Mexico when it turns to winter in the U.S.</a:t>
            </a:r>
          </a:p>
          <a:p>
            <a:r>
              <a:rPr lang="en-US" sz="2400" dirty="0" smtClean="0"/>
              <a:t>Monarch butterflies migrate to Mexico</a:t>
            </a:r>
          </a:p>
          <a:p>
            <a:r>
              <a:rPr lang="en-US" sz="2400" dirty="0" smtClean="0"/>
              <a:t>Many birds migrate to Mexico and Central America</a:t>
            </a:r>
            <a:endParaRPr lang="en-US" sz="2400" dirty="0"/>
          </a:p>
        </p:txBody>
      </p:sp>
      <p:pic>
        <p:nvPicPr>
          <p:cNvPr id="6" name="Content Placeholder 5" descr="gannet-4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149" b="-26149"/>
          <a:stretch>
            <a:fillRect/>
          </a:stretch>
        </p:blipFill>
        <p:spPr>
          <a:xfrm>
            <a:off x="4422775" y="2084388"/>
            <a:ext cx="3657600" cy="4183062"/>
          </a:xfrm>
        </p:spPr>
      </p:pic>
      <p:sp>
        <p:nvSpPr>
          <p:cNvPr id="7" name="Oval Callout 6"/>
          <p:cNvSpPr/>
          <p:nvPr/>
        </p:nvSpPr>
        <p:spPr>
          <a:xfrm>
            <a:off x="5780352" y="1298950"/>
            <a:ext cx="2121430" cy="1570875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I’m going to Mexico! </a:t>
            </a:r>
            <a:r>
              <a:rPr lang="en-US" sz="2200" dirty="0" err="1" smtClean="0"/>
              <a:t>Voy</a:t>
            </a:r>
            <a:r>
              <a:rPr lang="en-US" sz="2200" dirty="0" smtClean="0"/>
              <a:t> a Mexico.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6" name="Picture 5" descr="mig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0" y="2409297"/>
            <a:ext cx="4687359" cy="3551364"/>
          </a:xfrm>
          <a:prstGeom prst="rect">
            <a:avLst/>
          </a:prstGeom>
        </p:spPr>
      </p:pic>
      <p:pic>
        <p:nvPicPr>
          <p:cNvPr id="7" name="Picture 6" descr="butterfly_monarch_P6300199_male_rsz_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7" y="1969030"/>
            <a:ext cx="2980266" cy="2235199"/>
          </a:xfrm>
          <a:prstGeom prst="rect">
            <a:avLst/>
          </a:prstGeom>
        </p:spPr>
      </p:pic>
      <p:pic>
        <p:nvPicPr>
          <p:cNvPr id="8" name="Picture 7" descr="butterfli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29" y="4407430"/>
            <a:ext cx="2590800" cy="206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Andes</a:t>
            </a:r>
            <a:endParaRPr lang="en-US" dirty="0"/>
          </a:p>
        </p:txBody>
      </p:sp>
      <p:pic>
        <p:nvPicPr>
          <p:cNvPr id="6" name="Picture 5" descr="the-andes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55" y="2185988"/>
            <a:ext cx="3035300" cy="4229100"/>
          </a:xfrm>
          <a:prstGeom prst="rect">
            <a:avLst/>
          </a:prstGeom>
        </p:spPr>
      </p:pic>
      <p:pic>
        <p:nvPicPr>
          <p:cNvPr id="7" name="Picture 6" descr="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41" y="2185988"/>
            <a:ext cx="3324073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Madres</a:t>
            </a:r>
            <a:endParaRPr lang="en-US" dirty="0"/>
          </a:p>
        </p:txBody>
      </p:sp>
      <p:pic>
        <p:nvPicPr>
          <p:cNvPr id="6" name="Picture 5" descr="SCIP_Silver_Kevin2012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9887"/>
            <a:ext cx="4800600" cy="2219325"/>
          </a:xfrm>
          <a:prstGeom prst="rect">
            <a:avLst/>
          </a:prstGeom>
        </p:spPr>
      </p:pic>
      <p:pic>
        <p:nvPicPr>
          <p:cNvPr id="7" name="Picture 6" descr="Sierra Madr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33" y="2842155"/>
            <a:ext cx="3166533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err="1" smtClean="0"/>
              <a:t>Zonation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Different elevations in the mountains have different temperatures</a:t>
            </a:r>
          </a:p>
          <a:p>
            <a:r>
              <a:rPr lang="en-US" sz="2400" dirty="0" smtClean="0"/>
              <a:t>Different types of food can be grown at different elevations</a:t>
            </a:r>
            <a:endParaRPr lang="en-US" sz="2400" dirty="0" smtClean="0"/>
          </a:p>
        </p:txBody>
      </p:sp>
      <p:pic>
        <p:nvPicPr>
          <p:cNvPr id="8" name="Content Placeholder 7" descr="potatoes_for_sale_outdoor_market_at_Pisac_Andes_Mts_Peru_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547" r="-135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err="1" smtClean="0"/>
              <a:t>Zonation</a:t>
            </a:r>
            <a:endParaRPr lang="en-US" dirty="0"/>
          </a:p>
        </p:txBody>
      </p:sp>
      <p:pic>
        <p:nvPicPr>
          <p:cNvPr id="6" name="Picture 5" descr="ecc03cb4ea26d4d8694a7d7d516110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6" y="2108004"/>
            <a:ext cx="6926263" cy="426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err="1" smtClean="0"/>
              <a:t>Zonation</a:t>
            </a:r>
            <a:endParaRPr lang="en-US" dirty="0"/>
          </a:p>
        </p:txBody>
      </p:sp>
      <p:pic>
        <p:nvPicPr>
          <p:cNvPr id="3" name="Picture 2" descr="potato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71" y="1901294"/>
            <a:ext cx="6840538" cy="458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Atlantic Ocean</a:t>
            </a:r>
          </a:p>
          <a:p>
            <a:r>
              <a:rPr lang="en-US" sz="2200" dirty="0" smtClean="0"/>
              <a:t>Pacific</a:t>
            </a:r>
            <a:r>
              <a:rPr lang="en-US" sz="2200" dirty="0" smtClean="0"/>
              <a:t> Ocean</a:t>
            </a:r>
          </a:p>
          <a:p>
            <a:r>
              <a:rPr lang="en-US" sz="2200" dirty="0" smtClean="0"/>
              <a:t>Caribbean Sea</a:t>
            </a:r>
          </a:p>
          <a:p>
            <a:r>
              <a:rPr lang="en-US" sz="2200" dirty="0" smtClean="0"/>
              <a:t>Amazon River (located in South America)</a:t>
            </a:r>
          </a:p>
          <a:p>
            <a:r>
              <a:rPr lang="en-US" sz="2200" dirty="0" smtClean="0"/>
              <a:t>Orinoco River (tributary of the Amazon)</a:t>
            </a:r>
          </a:p>
          <a:p>
            <a:r>
              <a:rPr lang="en-US" sz="2200" dirty="0" smtClean="0"/>
              <a:t>Panama Canal</a:t>
            </a:r>
            <a:endParaRPr lang="en-US" sz="2200" dirty="0" smtClean="0"/>
          </a:p>
        </p:txBody>
      </p:sp>
      <p:pic>
        <p:nvPicPr>
          <p:cNvPr id="8" name="Content Placeholder 7" descr="276421-56212-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020" b="-70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River</a:t>
            </a:r>
            <a:endParaRPr lang="en-US" dirty="0"/>
          </a:p>
        </p:txBody>
      </p:sp>
      <p:pic>
        <p:nvPicPr>
          <p:cNvPr id="5" name="Picture 4" descr="the-amazon-river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176463"/>
            <a:ext cx="3467100" cy="4114800"/>
          </a:xfrm>
          <a:prstGeom prst="rect">
            <a:avLst/>
          </a:prstGeom>
        </p:spPr>
      </p:pic>
      <p:pic>
        <p:nvPicPr>
          <p:cNvPr id="7" name="Picture 6" descr="4005738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74" y="2176463"/>
            <a:ext cx="3878263" cy="2908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3639" y="5384804"/>
            <a:ext cx="37627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The world’s longest river in the </a:t>
            </a:r>
          </a:p>
          <a:p>
            <a:r>
              <a:rPr lang="en-US" sz="2000" dirty="0" smtClean="0"/>
              <a:t>m</a:t>
            </a:r>
            <a:r>
              <a:rPr lang="en-US" sz="2000" dirty="0" smtClean="0"/>
              <a:t>iddle of the largest rainforest.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1461</TotalTime>
  <Words>354</Words>
  <Application>Microsoft Macintosh PowerPoint</Application>
  <PresentationFormat>On-screen Show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Habitat</vt:lpstr>
      <vt:lpstr>Latin America</vt:lpstr>
      <vt:lpstr>Mountains</vt:lpstr>
      <vt:lpstr>Andes</vt:lpstr>
      <vt:lpstr>Sierra Madres</vt:lpstr>
      <vt:lpstr>Vertical Zonation</vt:lpstr>
      <vt:lpstr>Vertical Zonation</vt:lpstr>
      <vt:lpstr>Vertical Zonation</vt:lpstr>
      <vt:lpstr>Bodies of Water</vt:lpstr>
      <vt:lpstr>Amazon River</vt:lpstr>
      <vt:lpstr>Panama Canal</vt:lpstr>
      <vt:lpstr>Panama Canal</vt:lpstr>
      <vt:lpstr>Archipelagoes</vt:lpstr>
      <vt:lpstr>Antilles</vt:lpstr>
      <vt:lpstr>Climate</vt:lpstr>
      <vt:lpstr>Grasslands</vt:lpstr>
      <vt:lpstr>Pampas</vt:lpstr>
      <vt:lpstr>Llanos</vt:lpstr>
      <vt:lpstr>Deserts</vt:lpstr>
      <vt:lpstr>Atacama Desert</vt:lpstr>
      <vt:lpstr>Natural Hazards</vt:lpstr>
      <vt:lpstr>Seasons</vt:lpstr>
      <vt:lpstr>Wildlife Migrations</vt:lpstr>
      <vt:lpstr>Migration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South, Southeast, and East Asia</dc:title>
  <dc:creator>Arram Dreyer</dc:creator>
  <cp:lastModifiedBy>Arram Dreyer</cp:lastModifiedBy>
  <cp:revision>21</cp:revision>
  <dcterms:created xsi:type="dcterms:W3CDTF">2014-01-02T14:24:54Z</dcterms:created>
  <dcterms:modified xsi:type="dcterms:W3CDTF">2014-01-03T12:59:20Z</dcterms:modified>
</cp:coreProperties>
</file>