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8" r:id="rId3"/>
    <p:sldId id="283" r:id="rId4"/>
    <p:sldId id="259" r:id="rId5"/>
    <p:sldId id="257" r:id="rId6"/>
    <p:sldId id="260" r:id="rId7"/>
    <p:sldId id="261" r:id="rId8"/>
    <p:sldId id="262" r:id="rId9"/>
    <p:sldId id="263" r:id="rId10"/>
    <p:sldId id="264" r:id="rId11"/>
    <p:sldId id="268"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0"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160EA64-D806-43AC-9DF2-F8C432F32B4C}" type="datetimeFigureOut">
              <a:rPr lang="en-US" smtClean="0"/>
              <a:t>7/29/2020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160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065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342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1868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8626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0222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815800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8220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6760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44397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42B0DB6-F5C7-45FB-8CF3-31B45F9C2DAC}" type="datetimeFigureOut">
              <a:rPr lang="en-US" smtClean="0"/>
              <a:t>7/29/2020</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6953333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160EA64-D806-43AC-9DF2-F8C432F32B4C}" type="datetimeFigureOut">
              <a:rPr lang="en-US" smtClean="0"/>
              <a:t>7/29/2020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31410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02" y="415636"/>
            <a:ext cx="12192000" cy="923330"/>
          </a:xfrm>
          <a:prstGeom prst="rect">
            <a:avLst/>
          </a:prstGeom>
          <a:noFill/>
        </p:spPr>
        <p:txBody>
          <a:bodyPr wrap="square" rtlCol="0">
            <a:spAutoFit/>
          </a:bodyPr>
          <a:lstStyle/>
          <a:p>
            <a:r>
              <a:rPr lang="en-US" sz="5400" b="1" dirty="0">
                <a:solidFill>
                  <a:schemeClr val="bg1"/>
                </a:solidFill>
                <a:latin typeface="Tempus Sans ITC" panose="04020404030D07020202" pitchFamily="82" charset="0"/>
              </a:rPr>
              <a:t>Welcome to Feagin Mill Middle School!</a:t>
            </a:r>
          </a:p>
        </p:txBody>
      </p:sp>
      <p:pic>
        <p:nvPicPr>
          <p:cNvPr id="6" name="Picture 5"/>
          <p:cNvPicPr>
            <a:picLocks noChangeAspect="1"/>
          </p:cNvPicPr>
          <p:nvPr/>
        </p:nvPicPr>
        <p:blipFill>
          <a:blip r:embed="rId2"/>
          <a:stretch>
            <a:fillRect/>
          </a:stretch>
        </p:blipFill>
        <p:spPr>
          <a:xfrm>
            <a:off x="669099" y="2062064"/>
            <a:ext cx="6440828" cy="3608742"/>
          </a:xfrm>
          <a:prstGeom prst="rect">
            <a:avLst/>
          </a:prstGeom>
        </p:spPr>
      </p:pic>
      <p:pic>
        <p:nvPicPr>
          <p:cNvPr id="7" name="Picture 6"/>
          <p:cNvPicPr>
            <a:picLocks noChangeAspect="1"/>
          </p:cNvPicPr>
          <p:nvPr/>
        </p:nvPicPr>
        <p:blipFill>
          <a:blip r:embed="rId3"/>
          <a:stretch>
            <a:fillRect/>
          </a:stretch>
        </p:blipFill>
        <p:spPr>
          <a:xfrm>
            <a:off x="7858773" y="2062064"/>
            <a:ext cx="3608742" cy="3608742"/>
          </a:xfrm>
          <a:prstGeom prst="rect">
            <a:avLst/>
          </a:prstGeom>
        </p:spPr>
      </p:pic>
    </p:spTree>
    <p:extLst>
      <p:ext uri="{BB962C8B-B14F-4D97-AF65-F5344CB8AC3E}">
        <p14:creationId xmlns:p14="http://schemas.microsoft.com/office/powerpoint/2010/main" val="281195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Agriculture (AG)/FFA with Mr. Judson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42" y="2157731"/>
            <a:ext cx="3767137" cy="3922906"/>
          </a:xfrm>
        </p:spPr>
      </p:pic>
    </p:spTree>
    <p:extLst>
      <p:ext uri="{BB962C8B-B14F-4D97-AF65-F5344CB8AC3E}">
        <p14:creationId xmlns:p14="http://schemas.microsoft.com/office/powerpoint/2010/main" val="352381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Computers with Mrs. Folse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4882" y="1955379"/>
            <a:ext cx="4655975" cy="4025543"/>
          </a:xfrm>
        </p:spPr>
      </p:pic>
    </p:spTree>
    <p:extLst>
      <p:ext uri="{BB962C8B-B14F-4D97-AF65-F5344CB8AC3E}">
        <p14:creationId xmlns:p14="http://schemas.microsoft.com/office/powerpoint/2010/main" val="167317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 with Mrs. Kilmer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42" y="1964710"/>
            <a:ext cx="3767137" cy="4118849"/>
          </a:xfrm>
        </p:spPr>
      </p:pic>
      <p:sp>
        <p:nvSpPr>
          <p:cNvPr id="5" name="TextBox 4"/>
          <p:cNvSpPr txBox="1"/>
          <p:nvPr/>
        </p:nvSpPr>
        <p:spPr>
          <a:xfrm>
            <a:off x="1632857" y="2052734"/>
            <a:ext cx="2220685" cy="923330"/>
          </a:xfrm>
          <a:prstGeom prst="rect">
            <a:avLst/>
          </a:prstGeom>
          <a:noFill/>
        </p:spPr>
        <p:txBody>
          <a:bodyPr wrap="square" rtlCol="0">
            <a:spAutoFit/>
          </a:bodyPr>
          <a:lstStyle/>
          <a:p>
            <a:r>
              <a:rPr lang="en-US" dirty="0"/>
              <a:t>This is the room right across the hall from our classroom!</a:t>
            </a:r>
          </a:p>
        </p:txBody>
      </p:sp>
    </p:spTree>
    <p:extLst>
      <p:ext uri="{BB962C8B-B14F-4D97-AF65-F5344CB8AC3E}">
        <p14:creationId xmlns:p14="http://schemas.microsoft.com/office/powerpoint/2010/main" val="181027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Band with Mr. English and Chorus with Mrs. Brown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8164" y="2152386"/>
            <a:ext cx="3767137" cy="37671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67" y="2157731"/>
            <a:ext cx="3761792" cy="3761792"/>
          </a:xfrm>
          <a:prstGeom prst="rect">
            <a:avLst/>
          </a:prstGeom>
        </p:spPr>
      </p:pic>
      <p:sp>
        <p:nvSpPr>
          <p:cNvPr id="6" name="TextBox 5"/>
          <p:cNvSpPr txBox="1"/>
          <p:nvPr/>
        </p:nvSpPr>
        <p:spPr>
          <a:xfrm>
            <a:off x="1407368" y="6064898"/>
            <a:ext cx="3836436" cy="646331"/>
          </a:xfrm>
          <a:prstGeom prst="rect">
            <a:avLst/>
          </a:prstGeom>
          <a:noFill/>
        </p:spPr>
        <p:txBody>
          <a:bodyPr wrap="square" rtlCol="0">
            <a:spAutoFit/>
          </a:bodyPr>
          <a:lstStyle/>
          <a:p>
            <a:r>
              <a:rPr lang="en-US" dirty="0"/>
              <a:t>Mrs. Gina showing the band room sign</a:t>
            </a:r>
          </a:p>
        </p:txBody>
      </p:sp>
      <p:sp>
        <p:nvSpPr>
          <p:cNvPr id="7" name="TextBox 6"/>
          <p:cNvSpPr txBox="1"/>
          <p:nvPr/>
        </p:nvSpPr>
        <p:spPr>
          <a:xfrm>
            <a:off x="6698164" y="6064898"/>
            <a:ext cx="3864089" cy="646331"/>
          </a:xfrm>
          <a:prstGeom prst="rect">
            <a:avLst/>
          </a:prstGeom>
          <a:noFill/>
        </p:spPr>
        <p:txBody>
          <a:bodyPr wrap="square" rtlCol="0">
            <a:spAutoFit/>
          </a:bodyPr>
          <a:lstStyle/>
          <a:p>
            <a:r>
              <a:rPr lang="en-US" dirty="0"/>
              <a:t>Mrs. Brown (Chorus) and Mr. English (Band)</a:t>
            </a:r>
          </a:p>
        </p:txBody>
      </p:sp>
    </p:spTree>
    <p:extLst>
      <p:ext uri="{BB962C8B-B14F-4D97-AF65-F5344CB8AC3E}">
        <p14:creationId xmlns:p14="http://schemas.microsoft.com/office/powerpoint/2010/main" val="24844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Gym/PE with Coach Pearce, Coach McDuffie, and Coach Fleming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844" y="2157730"/>
            <a:ext cx="3767137" cy="376713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632"/>
          <a:stretch/>
        </p:blipFill>
        <p:spPr>
          <a:xfrm>
            <a:off x="7004176" y="2157730"/>
            <a:ext cx="3341915" cy="3767137"/>
          </a:xfrm>
          <a:prstGeom prst="rect">
            <a:avLst/>
          </a:prstGeom>
        </p:spPr>
      </p:pic>
      <p:sp>
        <p:nvSpPr>
          <p:cNvPr id="6" name="TextBox 5"/>
          <p:cNvSpPr txBox="1"/>
          <p:nvPr/>
        </p:nvSpPr>
        <p:spPr>
          <a:xfrm>
            <a:off x="7043056" y="5924868"/>
            <a:ext cx="1688840" cy="369332"/>
          </a:xfrm>
          <a:prstGeom prst="rect">
            <a:avLst/>
          </a:prstGeom>
          <a:noFill/>
        </p:spPr>
        <p:txBody>
          <a:bodyPr wrap="square" rtlCol="0">
            <a:spAutoFit/>
          </a:bodyPr>
          <a:lstStyle/>
          <a:p>
            <a:r>
              <a:rPr lang="en-US" dirty="0"/>
              <a:t>Coach Fleming</a:t>
            </a:r>
          </a:p>
        </p:txBody>
      </p:sp>
    </p:spTree>
    <p:extLst>
      <p:ext uri="{BB962C8B-B14F-4D97-AF65-F5344CB8AC3E}">
        <p14:creationId xmlns:p14="http://schemas.microsoft.com/office/powerpoint/2010/main" val="78366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Now, let’s explore the office area and who we might find there…</a:t>
            </a:r>
          </a:p>
        </p:txBody>
      </p:sp>
    </p:spTree>
    <p:extLst>
      <p:ext uri="{BB962C8B-B14F-4D97-AF65-F5344CB8AC3E}">
        <p14:creationId xmlns:p14="http://schemas.microsoft.com/office/powerpoint/2010/main" val="349225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Assistant Principle: Mr. Hinson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753" y="2157730"/>
            <a:ext cx="2891200" cy="38325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567" y="2071395"/>
            <a:ext cx="3918857" cy="3918857"/>
          </a:xfrm>
          <a:prstGeom prst="rect">
            <a:avLst/>
          </a:prstGeom>
        </p:spPr>
      </p:pic>
      <p:sp>
        <p:nvSpPr>
          <p:cNvPr id="6" name="TextBox 5"/>
          <p:cNvSpPr txBox="1"/>
          <p:nvPr/>
        </p:nvSpPr>
        <p:spPr>
          <a:xfrm>
            <a:off x="2161753" y="6102221"/>
            <a:ext cx="1642188" cy="369332"/>
          </a:xfrm>
          <a:prstGeom prst="rect">
            <a:avLst/>
          </a:prstGeom>
          <a:noFill/>
        </p:spPr>
        <p:txBody>
          <a:bodyPr wrap="square" rtlCol="0">
            <a:spAutoFit/>
          </a:bodyPr>
          <a:lstStyle/>
          <a:p>
            <a:r>
              <a:rPr lang="en-US" dirty="0"/>
              <a:t>Mr. Hinson</a:t>
            </a:r>
          </a:p>
        </p:txBody>
      </p:sp>
      <p:sp>
        <p:nvSpPr>
          <p:cNvPr id="7" name="TextBox 6"/>
          <p:cNvSpPr txBox="1"/>
          <p:nvPr/>
        </p:nvSpPr>
        <p:spPr>
          <a:xfrm>
            <a:off x="6559419" y="6102220"/>
            <a:ext cx="3937519" cy="369332"/>
          </a:xfrm>
          <a:prstGeom prst="rect">
            <a:avLst/>
          </a:prstGeom>
          <a:noFill/>
        </p:spPr>
        <p:txBody>
          <a:bodyPr wrap="square" rtlCol="0">
            <a:spAutoFit/>
          </a:bodyPr>
          <a:lstStyle/>
          <a:p>
            <a:r>
              <a:rPr lang="en-US" dirty="0"/>
              <a:t>Mrs. Gina showing where his office is</a:t>
            </a:r>
          </a:p>
        </p:txBody>
      </p:sp>
    </p:spTree>
    <p:extLst>
      <p:ext uri="{BB962C8B-B14F-4D97-AF65-F5344CB8AC3E}">
        <p14:creationId xmlns:p14="http://schemas.microsoft.com/office/powerpoint/2010/main" val="328250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Assistant Principle: Mrs. Thomas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569" y="2011363"/>
            <a:ext cx="3767137" cy="3767137"/>
          </a:xfrm>
        </p:spPr>
      </p:pic>
      <p:sp>
        <p:nvSpPr>
          <p:cNvPr id="5" name="TextBox 4"/>
          <p:cNvSpPr txBox="1"/>
          <p:nvPr/>
        </p:nvSpPr>
        <p:spPr>
          <a:xfrm>
            <a:off x="3570998" y="5999584"/>
            <a:ext cx="4945225" cy="369332"/>
          </a:xfrm>
          <a:prstGeom prst="rect">
            <a:avLst/>
          </a:prstGeom>
          <a:noFill/>
        </p:spPr>
        <p:txBody>
          <a:bodyPr wrap="square" rtlCol="0">
            <a:spAutoFit/>
          </a:bodyPr>
          <a:lstStyle/>
          <a:p>
            <a:r>
              <a:rPr lang="en-US" dirty="0"/>
              <a:t>Mrs. Gina and Mrs. Thomas doing a “cool” pose</a:t>
            </a:r>
          </a:p>
        </p:txBody>
      </p:sp>
    </p:spTree>
    <p:extLst>
      <p:ext uri="{BB962C8B-B14F-4D97-AF65-F5344CB8AC3E}">
        <p14:creationId xmlns:p14="http://schemas.microsoft.com/office/powerpoint/2010/main" val="417460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Principle: Mr. Sams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0860"/>
          <a:stretch/>
        </p:blipFill>
        <p:spPr>
          <a:xfrm>
            <a:off x="1922105" y="2264406"/>
            <a:ext cx="2323323" cy="3324170"/>
          </a:xfrm>
        </p:spPr>
      </p:pic>
      <p:sp>
        <p:nvSpPr>
          <p:cNvPr id="5" name="TextBox 4"/>
          <p:cNvSpPr txBox="1"/>
          <p:nvPr/>
        </p:nvSpPr>
        <p:spPr>
          <a:xfrm>
            <a:off x="1922105" y="5775648"/>
            <a:ext cx="1371600" cy="369332"/>
          </a:xfrm>
          <a:prstGeom prst="rect">
            <a:avLst/>
          </a:prstGeom>
          <a:noFill/>
        </p:spPr>
        <p:txBody>
          <a:bodyPr wrap="square" rtlCol="0">
            <a:spAutoFit/>
          </a:bodyPr>
          <a:lstStyle/>
          <a:p>
            <a:r>
              <a:rPr lang="en-US" dirty="0"/>
              <a:t>Mr. Sams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01" y="2264407"/>
            <a:ext cx="4096139" cy="3324170"/>
          </a:xfrm>
          <a:prstGeom prst="rect">
            <a:avLst/>
          </a:prstGeom>
        </p:spPr>
      </p:pic>
      <p:sp>
        <p:nvSpPr>
          <p:cNvPr id="7" name="TextBox 6"/>
          <p:cNvSpPr txBox="1"/>
          <p:nvPr/>
        </p:nvSpPr>
        <p:spPr>
          <a:xfrm>
            <a:off x="6660501" y="5775647"/>
            <a:ext cx="4385388" cy="369332"/>
          </a:xfrm>
          <a:prstGeom prst="rect">
            <a:avLst/>
          </a:prstGeom>
          <a:noFill/>
        </p:spPr>
        <p:txBody>
          <a:bodyPr wrap="square" rtlCol="0">
            <a:spAutoFit/>
          </a:bodyPr>
          <a:lstStyle/>
          <a:p>
            <a:r>
              <a:rPr lang="en-US" dirty="0"/>
              <a:t>Mrs. Gina showing where Mr. Sams office is</a:t>
            </a:r>
          </a:p>
        </p:txBody>
      </p:sp>
    </p:spTree>
    <p:extLst>
      <p:ext uri="{BB962C8B-B14F-4D97-AF65-F5344CB8AC3E}">
        <p14:creationId xmlns:p14="http://schemas.microsoft.com/office/powerpoint/2010/main" val="286903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Nurse: Mrs. Mobley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42" y="1974041"/>
            <a:ext cx="3767137" cy="3587004"/>
          </a:xfrm>
        </p:spPr>
      </p:pic>
      <p:sp>
        <p:nvSpPr>
          <p:cNvPr id="5" name="TextBox 4"/>
          <p:cNvSpPr txBox="1"/>
          <p:nvPr/>
        </p:nvSpPr>
        <p:spPr>
          <a:xfrm>
            <a:off x="1996749" y="5763227"/>
            <a:ext cx="9116009" cy="369332"/>
          </a:xfrm>
          <a:prstGeom prst="rect">
            <a:avLst/>
          </a:prstGeom>
          <a:noFill/>
        </p:spPr>
        <p:txBody>
          <a:bodyPr wrap="square" rtlCol="0">
            <a:spAutoFit/>
          </a:bodyPr>
          <a:lstStyle/>
          <a:p>
            <a:r>
              <a:rPr lang="en-US" dirty="0"/>
              <a:t>This is where you would take your medicine, go if you do not feel well, or if you are hurt</a:t>
            </a:r>
          </a:p>
        </p:txBody>
      </p:sp>
    </p:spTree>
    <p:extLst>
      <p:ext uri="{BB962C8B-B14F-4D97-AF65-F5344CB8AC3E}">
        <p14:creationId xmlns:p14="http://schemas.microsoft.com/office/powerpoint/2010/main" val="36130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is your teacher?</a:t>
            </a:r>
          </a:p>
        </p:txBody>
      </p:sp>
      <p:sp>
        <p:nvSpPr>
          <p:cNvPr id="3" name="Content Placeholder 2"/>
          <p:cNvSpPr>
            <a:spLocks noGrp="1"/>
          </p:cNvSpPr>
          <p:nvPr>
            <p:ph idx="1"/>
          </p:nvPr>
        </p:nvSpPr>
        <p:spPr>
          <a:xfrm>
            <a:off x="676656" y="2011680"/>
            <a:ext cx="7028925" cy="3766185"/>
          </a:xfrm>
        </p:spPr>
        <p:txBody>
          <a:bodyPr>
            <a:normAutofit fontScale="62500" lnSpcReduction="20000"/>
          </a:bodyPr>
          <a:lstStyle/>
          <a:p>
            <a:pPr>
              <a:lnSpc>
                <a:spcPct val="200000"/>
              </a:lnSpc>
              <a:spcBef>
                <a:spcPts val="0"/>
              </a:spcBef>
            </a:pPr>
            <a:r>
              <a:rPr lang="en-US" b="1" dirty="0"/>
              <a:t>Hi! My name is </a:t>
            </a:r>
            <a:r>
              <a:rPr lang="en-US" b="1" dirty="0" smtClean="0"/>
              <a:t>Mrs. Gina Suckow and </a:t>
            </a:r>
            <a:r>
              <a:rPr lang="en-US" b="1" dirty="0"/>
              <a:t>I will be your teacher this year! I am so excited to meet you or see you again if you are returning! This year will look different from what you’re used to, but that is okay because it will still be so much fun! We will be learning lots of  cool material and working on our personal goals. We are going to practice being safe by wearing our masks in the halls and when we are on the bus. We will wash our hands frequently. We will also stay in our own personal space so no one gets sick! School is made to be safe and fun, so we will be doing both! See you on August 6</a:t>
            </a:r>
            <a:r>
              <a:rPr lang="en-US" b="1" baseline="30000" dirty="0"/>
              <a:t>th</a:t>
            </a:r>
            <a:r>
              <a:rPr lang="en-US" b="1"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780" y="2011680"/>
            <a:ext cx="2707460" cy="3602910"/>
          </a:xfrm>
          <a:prstGeom prst="rect">
            <a:avLst/>
          </a:prstGeom>
        </p:spPr>
      </p:pic>
    </p:spTree>
    <p:extLst>
      <p:ext uri="{BB962C8B-B14F-4D97-AF65-F5344CB8AC3E}">
        <p14:creationId xmlns:p14="http://schemas.microsoft.com/office/powerpoint/2010/main" val="92916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Front Desk: Mrs. Austin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42" y="1936718"/>
            <a:ext cx="3767137" cy="3767137"/>
          </a:xfrm>
        </p:spPr>
      </p:pic>
      <p:sp>
        <p:nvSpPr>
          <p:cNvPr id="5" name="TextBox 4"/>
          <p:cNvSpPr txBox="1"/>
          <p:nvPr/>
        </p:nvSpPr>
        <p:spPr>
          <a:xfrm>
            <a:off x="3415003" y="5906277"/>
            <a:ext cx="5458409" cy="369332"/>
          </a:xfrm>
          <a:prstGeom prst="rect">
            <a:avLst/>
          </a:prstGeom>
          <a:noFill/>
        </p:spPr>
        <p:txBody>
          <a:bodyPr wrap="square" rtlCol="0">
            <a:spAutoFit/>
          </a:bodyPr>
          <a:lstStyle/>
          <a:p>
            <a:r>
              <a:rPr lang="en-US" dirty="0"/>
              <a:t>If you are late or leaving early, you will see Mrs. Austin</a:t>
            </a:r>
          </a:p>
        </p:txBody>
      </p:sp>
    </p:spTree>
    <p:extLst>
      <p:ext uri="{BB962C8B-B14F-4D97-AF65-F5344CB8AC3E}">
        <p14:creationId xmlns:p14="http://schemas.microsoft.com/office/powerpoint/2010/main" val="350413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School Resource Officer: Officer Ondike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5451" r="28139"/>
          <a:stretch/>
        </p:blipFill>
        <p:spPr>
          <a:xfrm>
            <a:off x="5357811" y="1936718"/>
            <a:ext cx="1371600" cy="4025543"/>
          </a:xfrm>
        </p:spPr>
      </p:pic>
      <p:sp>
        <p:nvSpPr>
          <p:cNvPr id="5" name="TextBox 4"/>
          <p:cNvSpPr txBox="1"/>
          <p:nvPr/>
        </p:nvSpPr>
        <p:spPr>
          <a:xfrm>
            <a:off x="4107509" y="6036906"/>
            <a:ext cx="3872204" cy="369332"/>
          </a:xfrm>
          <a:prstGeom prst="rect">
            <a:avLst/>
          </a:prstGeom>
          <a:noFill/>
        </p:spPr>
        <p:txBody>
          <a:bodyPr wrap="square" rtlCol="0">
            <a:spAutoFit/>
          </a:bodyPr>
          <a:lstStyle/>
          <a:p>
            <a:r>
              <a:rPr lang="en-US" dirty="0"/>
              <a:t>Officer Ondike keeps our school safe!</a:t>
            </a:r>
          </a:p>
        </p:txBody>
      </p:sp>
    </p:spTree>
    <p:extLst>
      <p:ext uri="{BB962C8B-B14F-4D97-AF65-F5344CB8AC3E}">
        <p14:creationId xmlns:p14="http://schemas.microsoft.com/office/powerpoint/2010/main" val="25501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Counselors: Mrs. Smith and Mrs. Burke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974" t="15711" r="27149"/>
          <a:stretch/>
        </p:blipFill>
        <p:spPr>
          <a:xfrm>
            <a:off x="7091263" y="2064322"/>
            <a:ext cx="1810139" cy="3826090"/>
          </a:xfrm>
        </p:spPr>
      </p:pic>
      <p:sp>
        <p:nvSpPr>
          <p:cNvPr id="5" name="TextBox 4"/>
          <p:cNvSpPr txBox="1"/>
          <p:nvPr/>
        </p:nvSpPr>
        <p:spPr>
          <a:xfrm>
            <a:off x="7091263" y="6010859"/>
            <a:ext cx="1343610" cy="369332"/>
          </a:xfrm>
          <a:prstGeom prst="rect">
            <a:avLst/>
          </a:prstGeom>
          <a:noFill/>
        </p:spPr>
        <p:txBody>
          <a:bodyPr wrap="square" rtlCol="0">
            <a:spAutoFit/>
          </a:bodyPr>
          <a:lstStyle/>
          <a:p>
            <a:r>
              <a:rPr lang="en-US" dirty="0"/>
              <a:t>Mrs. Burke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681" t="24762" r="28162" b="6531"/>
          <a:stretch/>
        </p:blipFill>
        <p:spPr>
          <a:xfrm>
            <a:off x="3270382" y="2064323"/>
            <a:ext cx="1791476" cy="3826090"/>
          </a:xfrm>
          <a:prstGeom prst="rect">
            <a:avLst/>
          </a:prstGeom>
        </p:spPr>
      </p:pic>
      <p:sp>
        <p:nvSpPr>
          <p:cNvPr id="7" name="TextBox 6"/>
          <p:cNvSpPr txBox="1"/>
          <p:nvPr/>
        </p:nvSpPr>
        <p:spPr>
          <a:xfrm>
            <a:off x="3270382" y="6010859"/>
            <a:ext cx="1427584" cy="369332"/>
          </a:xfrm>
          <a:prstGeom prst="rect">
            <a:avLst/>
          </a:prstGeom>
          <a:noFill/>
        </p:spPr>
        <p:txBody>
          <a:bodyPr wrap="square" rtlCol="0">
            <a:spAutoFit/>
          </a:bodyPr>
          <a:lstStyle/>
          <a:p>
            <a:r>
              <a:rPr lang="en-US" dirty="0"/>
              <a:t>Mrs. Smith</a:t>
            </a:r>
          </a:p>
        </p:txBody>
      </p:sp>
    </p:spTree>
    <p:extLst>
      <p:ext uri="{BB962C8B-B14F-4D97-AF65-F5344CB8AC3E}">
        <p14:creationId xmlns:p14="http://schemas.microsoft.com/office/powerpoint/2010/main" val="349468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Across from the office is the Library…</a:t>
            </a:r>
          </a:p>
        </p:txBody>
      </p:sp>
    </p:spTree>
    <p:extLst>
      <p:ext uri="{BB962C8B-B14F-4D97-AF65-F5344CB8AC3E}">
        <p14:creationId xmlns:p14="http://schemas.microsoft.com/office/powerpoint/2010/main" val="30732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Librarian: Mrs. Bloser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42" y="1918058"/>
            <a:ext cx="3767137" cy="3885584"/>
          </a:xfrm>
        </p:spPr>
      </p:pic>
    </p:spTree>
    <p:extLst>
      <p:ext uri="{BB962C8B-B14F-4D97-AF65-F5344CB8AC3E}">
        <p14:creationId xmlns:p14="http://schemas.microsoft.com/office/powerpoint/2010/main" val="251768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Two other people you will see are the speech teachers Mrs. Abby and Mrs. Dee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35" y="2157731"/>
            <a:ext cx="2831238" cy="37671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173" y="2157731"/>
            <a:ext cx="3186708" cy="3767137"/>
          </a:xfrm>
          <a:prstGeom prst="rect">
            <a:avLst/>
          </a:prstGeom>
        </p:spPr>
      </p:pic>
      <p:sp>
        <p:nvSpPr>
          <p:cNvPr id="6" name="TextBox 5"/>
          <p:cNvSpPr txBox="1"/>
          <p:nvPr/>
        </p:nvSpPr>
        <p:spPr>
          <a:xfrm>
            <a:off x="2146430" y="6027504"/>
            <a:ext cx="3806890" cy="369332"/>
          </a:xfrm>
          <a:prstGeom prst="rect">
            <a:avLst/>
          </a:prstGeom>
          <a:noFill/>
        </p:spPr>
        <p:txBody>
          <a:bodyPr wrap="square" rtlCol="0">
            <a:spAutoFit/>
          </a:bodyPr>
          <a:lstStyle/>
          <a:p>
            <a:r>
              <a:rPr lang="en-US" dirty="0"/>
              <a:t>Mrs. Abby without and with her mask</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866" t="25440" r="32160" b="-513"/>
          <a:stretch/>
        </p:blipFill>
        <p:spPr>
          <a:xfrm>
            <a:off x="8640098" y="2157730"/>
            <a:ext cx="2603289" cy="3767137"/>
          </a:xfrm>
          <a:prstGeom prst="rect">
            <a:avLst/>
          </a:prstGeom>
        </p:spPr>
      </p:pic>
      <p:sp>
        <p:nvSpPr>
          <p:cNvPr id="8" name="TextBox 7"/>
          <p:cNvSpPr txBox="1"/>
          <p:nvPr/>
        </p:nvSpPr>
        <p:spPr>
          <a:xfrm>
            <a:off x="8620788" y="5924867"/>
            <a:ext cx="2958502" cy="369332"/>
          </a:xfrm>
          <a:prstGeom prst="rect">
            <a:avLst/>
          </a:prstGeom>
          <a:noFill/>
        </p:spPr>
        <p:txBody>
          <a:bodyPr wrap="square" rtlCol="0">
            <a:spAutoFit/>
          </a:bodyPr>
          <a:lstStyle/>
          <a:p>
            <a:r>
              <a:rPr lang="en-US" dirty="0"/>
              <a:t>Mrs. Dee with her mask on</a:t>
            </a:r>
          </a:p>
        </p:txBody>
      </p:sp>
    </p:spTree>
    <p:extLst>
      <p:ext uri="{BB962C8B-B14F-4D97-AF65-F5344CB8AC3E}">
        <p14:creationId xmlns:p14="http://schemas.microsoft.com/office/powerpoint/2010/main" val="170998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That completes our school tour. Remember, if you are lost you can always ask someone for help…</a:t>
            </a:r>
          </a:p>
        </p:txBody>
      </p:sp>
    </p:spTree>
    <p:extLst>
      <p:ext uri="{BB962C8B-B14F-4D97-AF65-F5344CB8AC3E}">
        <p14:creationId xmlns:p14="http://schemas.microsoft.com/office/powerpoint/2010/main" val="395836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few things to remember:</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Remember to bring your mask and water bottle to school everyday.</a:t>
            </a:r>
          </a:p>
          <a:p>
            <a:pPr marL="457200" indent="-457200">
              <a:buFont typeface="+mj-lt"/>
              <a:buAutoNum type="arabicPeriod"/>
            </a:pPr>
            <a:r>
              <a:rPr lang="en-US" dirty="0"/>
              <a:t>Wash your hands often.</a:t>
            </a:r>
          </a:p>
          <a:p>
            <a:pPr marL="457200" indent="-457200">
              <a:buFont typeface="+mj-lt"/>
              <a:buAutoNum type="arabicPeriod"/>
            </a:pPr>
            <a:r>
              <a:rPr lang="en-US" dirty="0"/>
              <a:t>Have fun.</a:t>
            </a:r>
          </a:p>
          <a:p>
            <a:pPr marL="457200" indent="-457200">
              <a:buFont typeface="+mj-lt"/>
              <a:buAutoNum type="arabicPeriod"/>
            </a:pPr>
            <a:r>
              <a:rPr lang="en-US" dirty="0"/>
              <a:t>Stay safe.</a:t>
            </a:r>
          </a:p>
          <a:p>
            <a:pPr marL="457200" indent="-457200">
              <a:buFont typeface="+mj-lt"/>
              <a:buAutoNum type="arabicPeriod"/>
            </a:pPr>
            <a:r>
              <a:rPr lang="en-US" dirty="0"/>
              <a:t>School starts August 6</a:t>
            </a:r>
            <a:r>
              <a:rPr lang="en-US" baseline="30000" dirty="0"/>
              <a:t>th</a:t>
            </a:r>
            <a:r>
              <a:rPr lang="en-US" dirty="0"/>
              <a:t>.</a:t>
            </a:r>
          </a:p>
          <a:p>
            <a:pPr marL="457200" indent="-457200">
              <a:buFont typeface="+mj-lt"/>
              <a:buAutoNum type="arabicPeriod"/>
            </a:pPr>
            <a:r>
              <a:rPr lang="en-US" dirty="0"/>
              <a:t>Check out my teacher page on the Feagin Mill website. </a:t>
            </a:r>
          </a:p>
          <a:p>
            <a:pPr marL="713232" lvl="1" indent="-457200">
              <a:buFont typeface="Arial" panose="020B0604020202020204" pitchFamily="34" charset="0"/>
              <a:buChar char="•"/>
            </a:pPr>
            <a:r>
              <a:rPr lang="en-US" dirty="0"/>
              <a:t>Go to “Faculty and Staff Directory”. </a:t>
            </a:r>
          </a:p>
          <a:p>
            <a:pPr marL="713232" lvl="1" indent="-457200">
              <a:buFont typeface="Arial" panose="020B0604020202020204" pitchFamily="34" charset="0"/>
              <a:buChar char="•"/>
            </a:pPr>
            <a:r>
              <a:rPr lang="en-US" dirty="0"/>
              <a:t>Look in the “B” section for “Brueck, Gabrielle”. </a:t>
            </a:r>
          </a:p>
          <a:p>
            <a:pPr marL="713232" lvl="1" indent="-457200">
              <a:buFont typeface="Arial" panose="020B0604020202020204" pitchFamily="34" charset="0"/>
              <a:buChar char="•"/>
            </a:pPr>
            <a:r>
              <a:rPr lang="en-US" dirty="0"/>
              <a:t>Click and learn more about me!</a:t>
            </a:r>
          </a:p>
          <a:p>
            <a:pPr marL="0" indent="0">
              <a:buNone/>
            </a:pPr>
            <a:r>
              <a:rPr lang="en-US" dirty="0"/>
              <a:t>7. Be great and back the pack!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737" y="2656716"/>
            <a:ext cx="2705100" cy="1685925"/>
          </a:xfrm>
          <a:prstGeom prst="rect">
            <a:avLst/>
          </a:prstGeom>
        </p:spPr>
      </p:pic>
    </p:spTree>
    <p:extLst>
      <p:ext uri="{BB962C8B-B14F-4D97-AF65-F5344CB8AC3E}">
        <p14:creationId xmlns:p14="http://schemas.microsoft.com/office/powerpoint/2010/main" val="421564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I cannot wait to see you soon!</a:t>
            </a:r>
          </a:p>
        </p:txBody>
      </p:sp>
    </p:spTree>
    <p:extLst>
      <p:ext uri="{BB962C8B-B14F-4D97-AF65-F5344CB8AC3E}">
        <p14:creationId xmlns:p14="http://schemas.microsoft.com/office/powerpoint/2010/main" val="412461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Mrs</a:t>
            </a:r>
            <a:r>
              <a:rPr lang="en-US" sz="4800" dirty="0"/>
              <a:t>. </a:t>
            </a:r>
            <a:r>
              <a:rPr lang="en-US" sz="4800" dirty="0" smtClean="0"/>
              <a:t>Gina </a:t>
            </a:r>
            <a:r>
              <a:rPr lang="en-US" sz="4800" dirty="0"/>
              <a:t>with </a:t>
            </a:r>
            <a:r>
              <a:rPr lang="en-US" sz="4800" dirty="0" smtClean="0"/>
              <a:t>her </a:t>
            </a:r>
            <a:r>
              <a:rPr lang="en-US" sz="4800" dirty="0"/>
              <a:t>mask 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172" y="1906457"/>
            <a:ext cx="2829276" cy="376713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187" y="1906457"/>
            <a:ext cx="2885685" cy="3840266"/>
          </a:xfrm>
          <a:prstGeom prst="rect">
            <a:avLst/>
          </a:prstGeom>
        </p:spPr>
      </p:pic>
    </p:spTree>
    <p:extLst>
      <p:ext uri="{BB962C8B-B14F-4D97-AF65-F5344CB8AC3E}">
        <p14:creationId xmlns:p14="http://schemas.microsoft.com/office/powerpoint/2010/main" val="131835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pPr algn="ctr"/>
            <a:r>
              <a:rPr lang="en-US" sz="11500" dirty="0"/>
              <a:t>Let’s take a tour…</a:t>
            </a:r>
          </a:p>
        </p:txBody>
      </p:sp>
    </p:spTree>
    <p:extLst>
      <p:ext uri="{BB962C8B-B14F-4D97-AF65-F5344CB8AC3E}">
        <p14:creationId xmlns:p14="http://schemas.microsoft.com/office/powerpoint/2010/main" val="417686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you arrive…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Whether you’re a bus rider </a:t>
            </a:r>
            <a:r>
              <a:rPr lang="en-US" u="sng" dirty="0"/>
              <a:t>or</a:t>
            </a:r>
            <a:r>
              <a:rPr lang="en-US" dirty="0"/>
              <a:t> car rider, you will be dropped off on the </a:t>
            </a:r>
            <a:r>
              <a:rPr lang="en-US" b="1" u="sng" dirty="0"/>
              <a:t>bus ramp</a:t>
            </a:r>
            <a:r>
              <a:rPr lang="en-US" dirty="0"/>
              <a:t>! </a:t>
            </a:r>
          </a:p>
          <a:p>
            <a:pPr>
              <a:buFont typeface="Wingdings" panose="05000000000000000000" pitchFamily="2" charset="2"/>
              <a:buChar char="Ø"/>
            </a:pPr>
            <a:r>
              <a:rPr lang="en-US" dirty="0"/>
              <a:t>When you exit the bus or car, you will be greeted by some awesome teachers!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416" y="3352637"/>
            <a:ext cx="3188122" cy="31881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298" y="3352637"/>
            <a:ext cx="3188122" cy="318812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5407" t="17760" r="16937" b="22242"/>
          <a:stretch/>
        </p:blipFill>
        <p:spPr>
          <a:xfrm>
            <a:off x="8649476" y="3290147"/>
            <a:ext cx="3123758" cy="3250611"/>
          </a:xfrm>
          <a:prstGeom prst="rect">
            <a:avLst/>
          </a:prstGeom>
        </p:spPr>
      </p:pic>
    </p:spTree>
    <p:extLst>
      <p:ext uri="{BB962C8B-B14F-4D97-AF65-F5344CB8AC3E}">
        <p14:creationId xmlns:p14="http://schemas.microsoft.com/office/powerpoint/2010/main" val="406016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Next…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You will get breakfast and head to our classroom. </a:t>
            </a:r>
          </a:p>
          <a:p>
            <a:pPr>
              <a:buFont typeface="Wingdings" panose="05000000000000000000" pitchFamily="2" charset="2"/>
              <a:buChar char="Ø"/>
            </a:pPr>
            <a:r>
              <a:rPr lang="en-US" dirty="0"/>
              <a:t>On the way you will pass a few important spots to remember…</a:t>
            </a:r>
          </a:p>
          <a:p>
            <a:pPr marL="4572" lvl="1" indent="0">
              <a:buNone/>
            </a:pPr>
            <a:endParaRPr lang="en-US" dirty="0"/>
          </a:p>
        </p:txBody>
      </p:sp>
      <p:sp>
        <p:nvSpPr>
          <p:cNvPr id="5" name="TextBox 4"/>
          <p:cNvSpPr txBox="1"/>
          <p:nvPr/>
        </p:nvSpPr>
        <p:spPr>
          <a:xfrm>
            <a:off x="611526" y="3246096"/>
            <a:ext cx="1455576" cy="338554"/>
          </a:xfrm>
          <a:prstGeom prst="rect">
            <a:avLst/>
          </a:prstGeom>
          <a:noFill/>
        </p:spPr>
        <p:txBody>
          <a:bodyPr wrap="square" rtlCol="0">
            <a:spAutoFit/>
          </a:bodyPr>
          <a:lstStyle/>
          <a:p>
            <a:r>
              <a:rPr lang="en-US" sz="1600" b="1" dirty="0" smtClean="0"/>
              <a:t>.</a:t>
            </a:r>
            <a:r>
              <a:rPr lang="en-US" sz="1600" dirty="0"/>
              <a:t>	</a:t>
            </a:r>
          </a:p>
        </p:txBody>
      </p:sp>
      <p:sp>
        <p:nvSpPr>
          <p:cNvPr id="9" name="TextBox 8"/>
          <p:cNvSpPr txBox="1"/>
          <p:nvPr/>
        </p:nvSpPr>
        <p:spPr>
          <a:xfrm>
            <a:off x="4291943" y="3407188"/>
            <a:ext cx="1464906" cy="1477328"/>
          </a:xfrm>
          <a:prstGeom prst="rect">
            <a:avLst/>
          </a:prstGeom>
          <a:noFill/>
        </p:spPr>
        <p:txBody>
          <a:bodyPr wrap="square" rtlCol="0">
            <a:spAutoFit/>
          </a:bodyPr>
          <a:lstStyle/>
          <a:p>
            <a:r>
              <a:rPr lang="en-US" b="1" dirty="0" smtClean="0"/>
              <a:t>The cafeteria</a:t>
            </a:r>
            <a:r>
              <a:rPr lang="en-US" b="1" dirty="0"/>
              <a:t>, where you get your breakfast and lunch.</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5533" t="11156" r="21610" b="32246"/>
          <a:stretch/>
        </p:blipFill>
        <p:spPr>
          <a:xfrm>
            <a:off x="5774003" y="3246097"/>
            <a:ext cx="1830989" cy="2739560"/>
          </a:xfrm>
          <a:prstGeom prst="rect">
            <a:avLst/>
          </a:prstGeom>
        </p:spPr>
      </p:pic>
      <p:pic>
        <p:nvPicPr>
          <p:cNvPr id="11" name="Picture 10"/>
          <p:cNvPicPr>
            <a:picLocks noChangeAspect="1"/>
          </p:cNvPicPr>
          <p:nvPr/>
        </p:nvPicPr>
        <p:blipFill>
          <a:blip r:embed="rId3"/>
          <a:stretch>
            <a:fillRect/>
          </a:stretch>
        </p:blipFill>
        <p:spPr>
          <a:xfrm>
            <a:off x="5154982" y="4912144"/>
            <a:ext cx="754496" cy="371697"/>
          </a:xfrm>
          <a:prstGeom prst="rect">
            <a:avLst/>
          </a:prstGeom>
        </p:spPr>
      </p:pic>
      <p:sp>
        <p:nvSpPr>
          <p:cNvPr id="12" name="TextBox 11"/>
          <p:cNvSpPr txBox="1"/>
          <p:nvPr/>
        </p:nvSpPr>
        <p:spPr>
          <a:xfrm>
            <a:off x="8808096" y="3352248"/>
            <a:ext cx="1707503" cy="1200329"/>
          </a:xfrm>
          <a:prstGeom prst="rect">
            <a:avLst/>
          </a:prstGeom>
          <a:noFill/>
        </p:spPr>
        <p:txBody>
          <a:bodyPr wrap="square" rtlCol="0">
            <a:spAutoFit/>
          </a:bodyPr>
          <a:lstStyle/>
          <a:p>
            <a:r>
              <a:rPr lang="en-US" b="1" dirty="0"/>
              <a:t>Across from the cafeteria, you will find the bathroom</a:t>
            </a:r>
            <a:r>
              <a:rPr lang="en-US" dirty="0"/>
              <a:t>.</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40544" r="10725" b="16463"/>
          <a:stretch/>
        </p:blipFill>
        <p:spPr>
          <a:xfrm>
            <a:off x="8618077" y="4652590"/>
            <a:ext cx="2761859" cy="1333066"/>
          </a:xfrm>
          <a:prstGeom prst="rect">
            <a:avLst/>
          </a:prstGeom>
        </p:spPr>
      </p:pic>
      <p:cxnSp>
        <p:nvCxnSpPr>
          <p:cNvPr id="21" name="Straight Arrow Connector 20"/>
          <p:cNvCxnSpPr/>
          <p:nvPr/>
        </p:nvCxnSpPr>
        <p:spPr>
          <a:xfrm>
            <a:off x="10328988" y="4191202"/>
            <a:ext cx="186611" cy="398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descr="Seafarer’s Health &amp; Lifestyle – Officer of the Watc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038" y="3256343"/>
            <a:ext cx="2623430" cy="2268258"/>
          </a:xfrm>
          <a:prstGeom prst="rect">
            <a:avLst/>
          </a:prstGeom>
        </p:spPr>
      </p:pic>
    </p:spTree>
    <p:extLst>
      <p:ext uri="{BB962C8B-B14F-4D97-AF65-F5344CB8AC3E}">
        <p14:creationId xmlns:p14="http://schemas.microsoft.com/office/powerpoint/2010/main" val="260013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After you arrive and get breakfast…</a:t>
            </a:r>
          </a:p>
        </p:txBody>
      </p:sp>
      <p:sp>
        <p:nvSpPr>
          <p:cNvPr id="3" name="Content Placeholder 2"/>
          <p:cNvSpPr>
            <a:spLocks noGrp="1"/>
          </p:cNvSpPr>
          <p:nvPr>
            <p:ph idx="1"/>
          </p:nvPr>
        </p:nvSpPr>
        <p:spPr>
          <a:xfrm>
            <a:off x="676656" y="2011680"/>
            <a:ext cx="5696152" cy="3766185"/>
          </a:xfrm>
        </p:spPr>
        <p:txBody>
          <a:bodyPr/>
          <a:lstStyle/>
          <a:p>
            <a:pPr>
              <a:buFont typeface="Wingdings" panose="05000000000000000000" pitchFamily="2" charset="2"/>
              <a:buChar char="Ø"/>
            </a:pPr>
            <a:r>
              <a:rPr lang="en-US" dirty="0"/>
              <a:t>You will head to </a:t>
            </a:r>
            <a:r>
              <a:rPr lang="en-US" dirty="0" smtClean="0"/>
              <a:t>my </a:t>
            </a:r>
            <a:r>
              <a:rPr lang="en-US" dirty="0"/>
              <a:t>classroom. This is room </a:t>
            </a:r>
            <a:r>
              <a:rPr lang="en-US" dirty="0" smtClean="0"/>
              <a:t>202! I am right across the hall from the lunchroom.  Pretty easy… right?</a:t>
            </a:r>
            <a:endParaRPr lang="en-US" dirty="0"/>
          </a:p>
          <a:p>
            <a:pPr>
              <a:buFont typeface="Wingdings" panose="05000000000000000000" pitchFamily="2" charset="2"/>
              <a:buChar char="Ø"/>
            </a:pPr>
            <a:r>
              <a:rPr lang="en-US" dirty="0"/>
              <a:t>If you forget where to go, you can look for my picture or ask someone for help!</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465" t="2794" r="21738"/>
          <a:stretch/>
        </p:blipFill>
        <p:spPr>
          <a:xfrm>
            <a:off x="7624592" y="1715034"/>
            <a:ext cx="2708128" cy="4900875"/>
          </a:xfrm>
          <a:prstGeom prst="rect">
            <a:avLst/>
          </a:prstGeom>
        </p:spPr>
      </p:pic>
    </p:spTree>
    <p:extLst>
      <p:ext uri="{BB962C8B-B14F-4D97-AF65-F5344CB8AC3E}">
        <p14:creationId xmlns:p14="http://schemas.microsoft.com/office/powerpoint/2010/main" val="166376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pPr algn="ctr"/>
            <a:r>
              <a:rPr lang="en-US" dirty="0"/>
              <a:t>Now, let’s check out some other spots around the school…</a:t>
            </a:r>
          </a:p>
        </p:txBody>
      </p:sp>
    </p:spTree>
    <p:extLst>
      <p:ext uri="{BB962C8B-B14F-4D97-AF65-F5344CB8AC3E}">
        <p14:creationId xmlns:p14="http://schemas.microsoft.com/office/powerpoint/2010/main" val="12597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Family and Consumer Science (FACS) with Mrs. Duke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105" y="2157731"/>
            <a:ext cx="3767137" cy="407511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841" y="2157731"/>
            <a:ext cx="4301412" cy="4075118"/>
          </a:xfrm>
          <a:prstGeom prst="rect">
            <a:avLst/>
          </a:prstGeom>
        </p:spPr>
      </p:pic>
      <p:sp>
        <p:nvSpPr>
          <p:cNvPr id="6" name="TextBox 5"/>
          <p:cNvSpPr txBox="1"/>
          <p:nvPr/>
        </p:nvSpPr>
        <p:spPr>
          <a:xfrm>
            <a:off x="1193105" y="6232849"/>
            <a:ext cx="2799184" cy="369332"/>
          </a:xfrm>
          <a:prstGeom prst="rect">
            <a:avLst/>
          </a:prstGeom>
          <a:noFill/>
        </p:spPr>
        <p:txBody>
          <a:bodyPr wrap="square" rtlCol="0">
            <a:spAutoFit/>
          </a:bodyPr>
          <a:lstStyle/>
          <a:p>
            <a:r>
              <a:rPr lang="en-US" dirty="0"/>
              <a:t>Mrs. Duke and Mrs. Gina</a:t>
            </a:r>
          </a:p>
        </p:txBody>
      </p:sp>
      <p:sp>
        <p:nvSpPr>
          <p:cNvPr id="7" name="TextBox 6"/>
          <p:cNvSpPr txBox="1"/>
          <p:nvPr/>
        </p:nvSpPr>
        <p:spPr>
          <a:xfrm>
            <a:off x="6641841" y="6232849"/>
            <a:ext cx="2304661" cy="369332"/>
          </a:xfrm>
          <a:prstGeom prst="rect">
            <a:avLst/>
          </a:prstGeom>
          <a:noFill/>
        </p:spPr>
        <p:txBody>
          <a:bodyPr wrap="square" rtlCol="0">
            <a:spAutoFit/>
          </a:bodyPr>
          <a:lstStyle/>
          <a:p>
            <a:r>
              <a:rPr lang="en-US" dirty="0"/>
              <a:t>Mrs. Duke’s Room</a:t>
            </a:r>
          </a:p>
        </p:txBody>
      </p:sp>
    </p:spTree>
    <p:extLst>
      <p:ext uri="{BB962C8B-B14F-4D97-AF65-F5344CB8AC3E}">
        <p14:creationId xmlns:p14="http://schemas.microsoft.com/office/powerpoint/2010/main" val="42217414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ustom 1">
      <a:majorFont>
        <a:latin typeface="Tempus Sans ITC"/>
        <a:ea typeface=""/>
        <a:cs typeface=""/>
      </a:majorFont>
      <a:minorFont>
        <a:latin typeface="Tempus Sans ITC"/>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266</TotalTime>
  <Words>713</Words>
  <Application>Microsoft Office PowerPoint</Application>
  <PresentationFormat>Widescreen</PresentationFormat>
  <Paragraphs>66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Tempus Sans ITC</vt:lpstr>
      <vt:lpstr>Wingdings</vt:lpstr>
      <vt:lpstr>Metropolitan</vt:lpstr>
      <vt:lpstr>PowerPoint Presentation</vt:lpstr>
      <vt:lpstr>Who is your teacher?</vt:lpstr>
      <vt:lpstr>Mrs. Gina with her mask on</vt:lpstr>
      <vt:lpstr>Let’s take a tour…</vt:lpstr>
      <vt:lpstr>When you arrive…</vt:lpstr>
      <vt:lpstr>Next…</vt:lpstr>
      <vt:lpstr>After you arrive and get breakfast…</vt:lpstr>
      <vt:lpstr>Now, let’s check out some other spots around the school…</vt:lpstr>
      <vt:lpstr>Family and Consumer Science (FACS) with Mrs. Duke</vt:lpstr>
      <vt:lpstr>Agriculture (AG)/FFA with Mr. Judson</vt:lpstr>
      <vt:lpstr>Computers with Mrs. Folse</vt:lpstr>
      <vt:lpstr>Art with Mrs. Kilmer</vt:lpstr>
      <vt:lpstr>Band with Mr. English and Chorus with Mrs. Brown</vt:lpstr>
      <vt:lpstr>Gym/PE with Coach Pearce, Coach McDuffie, and Coach Fleming</vt:lpstr>
      <vt:lpstr>Now, let’s explore the office area and who we might find there…</vt:lpstr>
      <vt:lpstr>Assistant Principle: Mr. Hinson</vt:lpstr>
      <vt:lpstr>Assistant Principle: Mrs. Thomas</vt:lpstr>
      <vt:lpstr>Principle: Mr. Sams</vt:lpstr>
      <vt:lpstr>Nurse: Mrs. Mobley</vt:lpstr>
      <vt:lpstr>Front Desk: Mrs. Austin</vt:lpstr>
      <vt:lpstr>School Resource Officer: Officer Ondike</vt:lpstr>
      <vt:lpstr>Counselors: Mrs. Smith and Mrs. Burke</vt:lpstr>
      <vt:lpstr>Across from the office is the Library…</vt:lpstr>
      <vt:lpstr>Librarian: Mrs. Bloser</vt:lpstr>
      <vt:lpstr>Two other people you will see are the speech teachers Mrs. Abby and Mrs. Dee</vt:lpstr>
      <vt:lpstr>That completes our school tour. Remember, if you are lost you can always ask someone for help…</vt:lpstr>
      <vt:lpstr>A few things to remember:</vt:lpstr>
      <vt:lpstr>I cannot wait to see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Brueck, Gabrielle</dc:creator>
  <cp:lastModifiedBy>Suckow, Gina</cp:lastModifiedBy>
  <cp:revision>17</cp:revision>
  <dcterms:created xsi:type="dcterms:W3CDTF">2020-07-29T13:21:51Z</dcterms:created>
  <dcterms:modified xsi:type="dcterms:W3CDTF">2020-07-29T19:54:42Z</dcterms:modified>
</cp:coreProperties>
</file>