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2" d="100"/>
          <a:sy n="112" d="100"/>
        </p:scale>
        <p:origin x="86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D1AE2-1AF7-4D32-BFFD-C5A447C35386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7E41-C609-42AB-9064-58871DE18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D1AE2-1AF7-4D32-BFFD-C5A447C35386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7E41-C609-42AB-9064-58871DE18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D1AE2-1AF7-4D32-BFFD-C5A447C35386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7E41-C609-42AB-9064-58871DE18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D1AE2-1AF7-4D32-BFFD-C5A447C35386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7E41-C609-42AB-9064-58871DE18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D1AE2-1AF7-4D32-BFFD-C5A447C35386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7E41-C609-42AB-9064-58871DE18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D1AE2-1AF7-4D32-BFFD-C5A447C35386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7E41-C609-42AB-9064-58871DE18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D1AE2-1AF7-4D32-BFFD-C5A447C35386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7E41-C609-42AB-9064-58871DE18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D1AE2-1AF7-4D32-BFFD-C5A447C35386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7E41-C609-42AB-9064-58871DE18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D1AE2-1AF7-4D32-BFFD-C5A447C35386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7E41-C609-42AB-9064-58871DE18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D1AE2-1AF7-4D32-BFFD-C5A447C35386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7E41-C609-42AB-9064-58871DE18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D1AE2-1AF7-4D32-BFFD-C5A447C35386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7E41-C609-42AB-9064-58871DE18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D1AE2-1AF7-4D32-BFFD-C5A447C35386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37E41-C609-42AB-9064-58871DE18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igh.mp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youtu.be/f7WfMGA4u_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proweatherstation.com/images/Imag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400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a Computer??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You mean this thing computes!</a:t>
            </a:r>
          </a:p>
        </p:txBody>
      </p:sp>
      <p:pic>
        <p:nvPicPr>
          <p:cNvPr id="1026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3002844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danicee.com/wp-content/uploads/2012/03/microwav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00600"/>
            <a:ext cx="2057400" cy="147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cdn0.mos.techradar.futurecdn.net/art/Watches/Motorola/MOTOACTV_Wristband-580-1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980326"/>
            <a:ext cx="2628900" cy="147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</a:t>
            </a:r>
          </a:p>
          <a:p>
            <a:r>
              <a:rPr lang="en-US" dirty="0"/>
              <a:t>Processor</a:t>
            </a:r>
          </a:p>
          <a:p>
            <a:r>
              <a:rPr lang="en-US" dirty="0"/>
              <a:t>Storage</a:t>
            </a:r>
          </a:p>
          <a:p>
            <a:r>
              <a:rPr lang="en-US" dirty="0"/>
              <a:t>OS</a:t>
            </a:r>
          </a:p>
          <a:p>
            <a:r>
              <a:rPr lang="en-US" dirty="0"/>
              <a:t>I/O Devices</a:t>
            </a:r>
          </a:p>
        </p:txBody>
      </p:sp>
      <p:pic>
        <p:nvPicPr>
          <p:cNvPr id="2050" name="Picture 2" descr="http://media1.gameinformer.com/imagefeed/featured/microsoft/xboxlive/history/Xbox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371600"/>
            <a:ext cx="2943462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429000"/>
            <a:ext cx="2414588" cy="160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Desktop</a:t>
            </a:r>
          </a:p>
          <a:p>
            <a:r>
              <a:rPr lang="en-US" dirty="0"/>
              <a:t>Laptop</a:t>
            </a:r>
          </a:p>
          <a:p>
            <a:r>
              <a:rPr lang="en-US" dirty="0" err="1"/>
              <a:t>Netbook</a:t>
            </a:r>
            <a:endParaRPr lang="en-US" dirty="0"/>
          </a:p>
          <a:p>
            <a:r>
              <a:rPr lang="en-US" dirty="0"/>
              <a:t>Tablet</a:t>
            </a:r>
          </a:p>
          <a:p>
            <a:r>
              <a:rPr lang="en-US" dirty="0"/>
              <a:t>Dumb Terminal</a:t>
            </a:r>
          </a:p>
        </p:txBody>
      </p:sp>
      <p:pic>
        <p:nvPicPr>
          <p:cNvPr id="3074" name="Picture 2" descr="http://upload.wikimedia.org/wikipedia/commons/e/ea/TRS-80_Model_3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33400"/>
            <a:ext cx="23241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oldcomputers.net/pics/trs80-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572000"/>
            <a:ext cx="28956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057400"/>
            <a:ext cx="2641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http://archive.wired.com/images/article/magazine/1703/mf_netbooks2_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819400"/>
            <a:ext cx="3276600" cy="190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00600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Brain</a:t>
            </a:r>
          </a:p>
          <a:p>
            <a:r>
              <a:rPr lang="en-US" dirty="0"/>
              <a:t>Determines speed</a:t>
            </a:r>
          </a:p>
          <a:p>
            <a:r>
              <a:rPr lang="en-US" dirty="0"/>
              <a:t>Sets pathway</a:t>
            </a:r>
          </a:p>
          <a:p>
            <a:r>
              <a:rPr lang="en-US" dirty="0"/>
              <a:t>RAM</a:t>
            </a:r>
          </a:p>
          <a:p>
            <a:r>
              <a:rPr lang="en-US" dirty="0"/>
              <a:t>GPU (video processor)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098" name="Picture 2" descr="http://media.bestofmicro.com/A/5/237533/original/lga-11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248602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876800"/>
            <a:ext cx="3581400" cy="158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http://2.bp.blogspot.com/-psfNs5UFTCc/T07FuZzV5iI/AAAAAAAAA6o/txKuQPPKl44/s1600/asus+gtx+5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962400"/>
            <a:ext cx="2859024" cy="234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Tape</a:t>
            </a:r>
          </a:p>
          <a:p>
            <a:r>
              <a:rPr lang="en-US" dirty="0"/>
              <a:t>Cassette</a:t>
            </a:r>
          </a:p>
          <a:p>
            <a:r>
              <a:rPr lang="en-US" dirty="0"/>
              <a:t>F</a:t>
            </a:r>
            <a:r>
              <a:rPr lang="en-US" dirty="0" smtClean="0"/>
              <a:t>DD</a:t>
            </a:r>
            <a:endParaRPr lang="en-US" dirty="0"/>
          </a:p>
          <a:p>
            <a:r>
              <a:rPr lang="en-US" dirty="0"/>
              <a:t>H</a:t>
            </a:r>
            <a:r>
              <a:rPr lang="en-US" dirty="0" smtClean="0"/>
              <a:t>DD</a:t>
            </a:r>
            <a:endParaRPr lang="en-US" dirty="0"/>
          </a:p>
          <a:p>
            <a:r>
              <a:rPr lang="en-US" dirty="0"/>
              <a:t>SSD</a:t>
            </a:r>
          </a:p>
          <a:p>
            <a:r>
              <a:rPr lang="en-US" dirty="0"/>
              <a:t>CD/DVD/</a:t>
            </a:r>
            <a:r>
              <a:rPr lang="en-US" dirty="0" err="1"/>
              <a:t>Blu</a:t>
            </a:r>
            <a:r>
              <a:rPr lang="en-US" dirty="0"/>
              <a:t>-Ray</a:t>
            </a:r>
          </a:p>
        </p:txBody>
      </p:sp>
      <p:sp>
        <p:nvSpPr>
          <p:cNvPr id="4" name="AutoShape 2" descr="https://encrypted-tbn0.gstatic.com/images?q=tbn:ANd9GcTTphGZPK5mgx9Wtryq2VmcBPh-6FCrBVDr7oxYKTtQHp20T6EpYx2MOAc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c1.staticflickr.com/5/4101/4886598590_314ae7e89b_z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1371600"/>
            <a:ext cx="2209800" cy="1729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http://www.securis.com/wp-content/uploads/2012/10/31solidstateharddriv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86200"/>
            <a:ext cx="3581400" cy="223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57400"/>
            <a:ext cx="26955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Anything that puts information in or displays data derived</a:t>
            </a:r>
          </a:p>
        </p:txBody>
      </p:sp>
      <p:pic>
        <p:nvPicPr>
          <p:cNvPr id="7170" name="Picture 2" descr="http://1.bp.blogspot.com/_E-Rzbx4lePY/TM8ZsIADV5I/AAAAAAAAAJk/KQCh7e-1hU4/s1600/ubuntu-full-keyboard-straight-on-9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19400"/>
            <a:ext cx="2933701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419600"/>
            <a:ext cx="220027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the picture</a:t>
            </a:r>
          </a:p>
          <a:p>
            <a:r>
              <a:rPr lang="en-US" dirty="0"/>
              <a:t>Find all the computers in the picture</a:t>
            </a:r>
          </a:p>
          <a:p>
            <a:r>
              <a:rPr lang="en-US" dirty="0"/>
              <a:t>Describe each </a:t>
            </a:r>
            <a:r>
              <a:rPr lang="en-US"/>
              <a:t>with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s_messy_room_by_IbrahimAm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" t="4590" r="3324" b="2832"/>
          <a:stretch/>
        </p:blipFill>
        <p:spPr bwMode="auto">
          <a:xfrm>
            <a:off x="24925" y="0"/>
            <a:ext cx="9119075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17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2426</TotalTime>
  <Words>70</Words>
  <Application>Microsoft Office PowerPoint</Application>
  <PresentationFormat>On-screen Show (4:3)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What is a Computer??</vt:lpstr>
      <vt:lpstr>Intro</vt:lpstr>
      <vt:lpstr>Form</vt:lpstr>
      <vt:lpstr>Processor</vt:lpstr>
      <vt:lpstr>Storage</vt:lpstr>
      <vt:lpstr>I/O Devices</vt:lpstr>
      <vt:lpstr>Activity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 Computer??</dc:title>
  <dc:creator>Chester Hawkins</dc:creator>
  <cp:lastModifiedBy>Chester Hawkins</cp:lastModifiedBy>
  <cp:revision>20</cp:revision>
  <cp:lastPrinted>2019-01-11T13:55:26Z</cp:lastPrinted>
  <dcterms:created xsi:type="dcterms:W3CDTF">2014-08-15T17:55:06Z</dcterms:created>
  <dcterms:modified xsi:type="dcterms:W3CDTF">2019-01-11T18:20:12Z</dcterms:modified>
</cp:coreProperties>
</file>