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4/23/18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Stoichiometry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Survival Guide for the Intrepid Chemistry Student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6539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Solve Stoichiometric Problems.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282575" lvl="2">
              <a:spcBef>
                <a:spcPts val="2000"/>
              </a:spcBef>
            </a:pPr>
            <a:r>
              <a:rPr lang="en-US" sz="3600" dirty="0"/>
              <a:t>How many grams of silver sulfate would be produced from the reaction of 35.0 g of silver nitrate with an excess of magnesium sulfate?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5) Multiply the </a:t>
            </a:r>
            <a:r>
              <a:rPr lang="en-US" b="1" u="sng" dirty="0"/>
              <a:t>given</a:t>
            </a:r>
            <a:r>
              <a:rPr lang="en-US" b="1" dirty="0"/>
              <a:t> by the molar ratio, (wanted/given ).</a:t>
            </a:r>
            <a:endParaRPr lang="en-US" dirty="0"/>
          </a:p>
          <a:p>
            <a:endParaRPr lang="en-US" dirty="0" smtClean="0"/>
          </a:p>
          <a:p>
            <a:pPr lvl="3"/>
            <a:r>
              <a:rPr lang="en-US" sz="2800" dirty="0" smtClean="0"/>
              <a:t>0.206 </a:t>
            </a:r>
            <a:r>
              <a:rPr lang="en-US" sz="2800" strike="sngStrike" dirty="0" err="1" smtClean="0"/>
              <a:t>mol</a:t>
            </a:r>
            <a:r>
              <a:rPr lang="en-US" sz="2800" strike="sngStrike" dirty="0" smtClean="0"/>
              <a:t> AgNO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</a:t>
            </a:r>
            <a:r>
              <a:rPr lang="en-US" sz="2800" dirty="0"/>
              <a:t> </a:t>
            </a:r>
            <a:r>
              <a:rPr lang="en-US" sz="2800" dirty="0" smtClean="0"/>
              <a:t>x  ( 1mol Ag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/ 2 </a:t>
            </a:r>
            <a:r>
              <a:rPr lang="en-US" sz="2800" strike="sngStrike" dirty="0" err="1" smtClean="0"/>
              <a:t>mol</a:t>
            </a:r>
            <a:r>
              <a:rPr lang="en-US" sz="2800" strike="sngStrike" dirty="0" smtClean="0"/>
              <a:t> AgNO</a:t>
            </a:r>
            <a:r>
              <a:rPr lang="en-US" sz="2800" strike="sngStrike" baseline="-25000" dirty="0" smtClean="0"/>
              <a:t>3</a:t>
            </a:r>
            <a:r>
              <a:rPr lang="en-US" sz="2800" dirty="0" smtClean="0"/>
              <a:t>) =</a:t>
            </a:r>
          </a:p>
          <a:p>
            <a:pPr lvl="7"/>
            <a:endParaRPr lang="en-US" sz="2800" dirty="0"/>
          </a:p>
          <a:p>
            <a:pPr marL="2282825" lvl="8" indent="0">
              <a:buNone/>
            </a:pPr>
            <a:r>
              <a:rPr lang="en-US" sz="2800" dirty="0" smtClean="0"/>
              <a:t>0.103 </a:t>
            </a:r>
            <a:r>
              <a:rPr lang="en-US" sz="2800" dirty="0" err="1"/>
              <a:t>mol</a:t>
            </a:r>
            <a:r>
              <a:rPr lang="en-US" sz="2800" dirty="0"/>
              <a:t> Ag</a:t>
            </a:r>
            <a:r>
              <a:rPr lang="en-US" sz="2800" baseline="-25000" dirty="0"/>
              <a:t>2</a:t>
            </a:r>
            <a:r>
              <a:rPr lang="en-US" sz="2800" dirty="0"/>
              <a:t>SO</a:t>
            </a:r>
            <a:r>
              <a:rPr lang="en-US" sz="2800" baseline="-25000" dirty="0"/>
              <a:t>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4321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Solve Stoichiometric Problems.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282575" lvl="2">
              <a:spcBef>
                <a:spcPts val="2000"/>
              </a:spcBef>
            </a:pPr>
            <a:r>
              <a:rPr lang="en-US" sz="3600" dirty="0"/>
              <a:t>How many grams of silver sulfate would be produced from the reaction of 35.0 g of silver nitrate with an excess of magnesium sulfate?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>
            <a:noAutofit/>
          </a:bodyPr>
          <a:lstStyle/>
          <a:p>
            <a:r>
              <a:rPr lang="en-US" sz="2400" b="1" dirty="0"/>
              <a:t>6) If the </a:t>
            </a:r>
            <a:r>
              <a:rPr lang="en-US" sz="2400" b="1" u="sng" dirty="0"/>
              <a:t>wanted</a:t>
            </a:r>
            <a:r>
              <a:rPr lang="en-US" sz="2400" b="1" dirty="0"/>
              <a:t> is requested in moles, you are finished.</a:t>
            </a:r>
            <a:endParaRPr lang="en-US" sz="2400" dirty="0"/>
          </a:p>
          <a:p>
            <a:endParaRPr lang="en-US" sz="2400" dirty="0" smtClean="0"/>
          </a:p>
          <a:p>
            <a:pPr lvl="3"/>
            <a:r>
              <a:rPr lang="en-US" sz="2400" dirty="0" smtClean="0"/>
              <a:t>Wanted in grams </a:t>
            </a:r>
            <a:r>
              <a:rPr lang="en-US" sz="2400" dirty="0" smtClean="0">
                <a:sym typeface="Wingdings"/>
              </a:rPr>
              <a:t> continue to Step 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4025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Solve Stoichiometric Problems.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282575" lvl="2">
              <a:spcBef>
                <a:spcPts val="2000"/>
              </a:spcBef>
            </a:pPr>
            <a:r>
              <a:rPr lang="en-US" sz="3600" dirty="0"/>
              <a:t>How many grams of silver sulfate would be produced from the reaction of 35.0 g of silver nitrate with an excess of magnesium sulfate?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b="1" dirty="0"/>
              <a:t>7) If the </a:t>
            </a:r>
            <a:r>
              <a:rPr lang="en-US" sz="3200" b="1" u="sng" dirty="0"/>
              <a:t>wanted</a:t>
            </a:r>
            <a:r>
              <a:rPr lang="en-US" sz="3200" b="1" dirty="0"/>
              <a:t> is requested in grams, multiply by the molar mass.</a:t>
            </a:r>
            <a:endParaRPr lang="en-US" sz="3200" dirty="0"/>
          </a:p>
          <a:p>
            <a:pPr lvl="3"/>
            <a:endParaRPr lang="en-US" sz="3200" dirty="0" smtClean="0"/>
          </a:p>
          <a:p>
            <a:pPr lvl="3"/>
            <a:r>
              <a:rPr lang="en-US" sz="3200" dirty="0"/>
              <a:t>0.103 </a:t>
            </a:r>
            <a:r>
              <a:rPr lang="en-US" sz="3200" dirty="0" err="1"/>
              <a:t>mol</a:t>
            </a:r>
            <a:r>
              <a:rPr lang="en-US" sz="3200" dirty="0"/>
              <a:t> </a:t>
            </a:r>
            <a:r>
              <a:rPr lang="en-US" sz="3200" dirty="0" smtClean="0"/>
              <a:t>Ag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 </a:t>
            </a:r>
            <a:r>
              <a:rPr lang="en-US" sz="3200" dirty="0" smtClean="0"/>
              <a:t> x  311.9 g/</a:t>
            </a:r>
            <a:r>
              <a:rPr lang="en-US" sz="3200" dirty="0" err="1" smtClean="0"/>
              <a:t>mol</a:t>
            </a:r>
            <a:r>
              <a:rPr lang="en-US" sz="3200" dirty="0" smtClean="0"/>
              <a:t> =</a:t>
            </a:r>
          </a:p>
          <a:p>
            <a:pPr lvl="7"/>
            <a:endParaRPr lang="en-US" sz="3200" dirty="0"/>
          </a:p>
          <a:p>
            <a:pPr marL="2001838" lvl="7" indent="0">
              <a:buNone/>
            </a:pPr>
            <a:r>
              <a:rPr lang="en-US" sz="3200" dirty="0" smtClean="0"/>
              <a:t>  32.13 g Ag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endParaRPr lang="en-US" sz="3200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67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Stoichiometry?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the mass relationships in chemical reactions.</a:t>
            </a:r>
          </a:p>
          <a:p>
            <a:r>
              <a:rPr lang="en-US" dirty="0" smtClean="0"/>
              <a:t>Stoichiometry can be used to find the masses of compounds and elements based on the ratios found in chemical equations.</a:t>
            </a:r>
          </a:p>
          <a:p>
            <a:r>
              <a:rPr lang="en-US" dirty="0" smtClean="0"/>
              <a:t>Stoichiometric calculations are based on the relationship between mass and moles i.e. molar mass.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2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a plan and follow through.</a:t>
            </a:r>
          </a:p>
          <a:p>
            <a:pPr marL="0" indent="0">
              <a:buNone/>
            </a:pPr>
            <a:r>
              <a:rPr lang="en-US" smtClean="0"/>
              <a:t>Make sure </a:t>
            </a:r>
            <a:r>
              <a:rPr lang="en-US" dirty="0" smtClean="0"/>
              <a:t>you have a complete balanced equation.</a:t>
            </a:r>
          </a:p>
          <a:p>
            <a:pPr marL="0" indent="0">
              <a:buNone/>
            </a:pPr>
            <a:r>
              <a:rPr lang="en-US" dirty="0" smtClean="0"/>
              <a:t>Make the correct mole-mass conversions.</a:t>
            </a:r>
          </a:p>
          <a:p>
            <a:pPr marL="0" indent="0">
              <a:buNone/>
            </a:pPr>
            <a:r>
              <a:rPr lang="en-US" dirty="0" smtClean="0"/>
              <a:t>Use the correct ratios.</a:t>
            </a:r>
          </a:p>
          <a:p>
            <a:pPr marL="0" indent="0">
              <a:buNone/>
            </a:pPr>
            <a:r>
              <a:rPr lang="en-US" dirty="0" smtClean="0"/>
              <a:t>Use the correct labels and units throughout.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9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Solve Stoichiometric Problems.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3100" b="1" dirty="0"/>
              <a:t>1) Write and balance the equation.</a:t>
            </a:r>
            <a:endParaRPr lang="en-US" sz="3100" dirty="0"/>
          </a:p>
          <a:p>
            <a:r>
              <a:rPr lang="en-US" sz="3100" b="1" dirty="0"/>
              <a:t>2) Determine the </a:t>
            </a:r>
            <a:r>
              <a:rPr lang="en-US" sz="3100" b="1" u="sng" dirty="0"/>
              <a:t>given</a:t>
            </a:r>
            <a:r>
              <a:rPr lang="en-US" sz="3100" b="1" dirty="0"/>
              <a:t> quantity and the </a:t>
            </a:r>
            <a:r>
              <a:rPr lang="en-US" sz="3100" b="1" u="sng" dirty="0"/>
              <a:t>wanted</a:t>
            </a:r>
            <a:r>
              <a:rPr lang="en-US" sz="3100" b="1" dirty="0"/>
              <a:t> quantity.</a:t>
            </a:r>
            <a:endParaRPr lang="en-US" sz="3100" dirty="0"/>
          </a:p>
          <a:p>
            <a:r>
              <a:rPr lang="en-US" sz="3100" b="1" dirty="0"/>
              <a:t>3) If given is in grams, convert to moles, (divide by the molar mass).</a:t>
            </a:r>
            <a:endParaRPr lang="en-US" sz="3100" dirty="0"/>
          </a:p>
          <a:p>
            <a:r>
              <a:rPr lang="en-US" sz="3100" b="1" dirty="0"/>
              <a:t>4) Use the balanced equation to find the molar ratio between the </a:t>
            </a:r>
            <a:r>
              <a:rPr lang="en-US" sz="3100" b="1" u="sng" dirty="0"/>
              <a:t>wanted</a:t>
            </a:r>
            <a:r>
              <a:rPr lang="en-US" sz="3100" b="1" dirty="0"/>
              <a:t> and the </a:t>
            </a:r>
            <a:r>
              <a:rPr lang="en-US" sz="3100" b="1" u="sng" dirty="0"/>
              <a:t>given</a:t>
            </a:r>
            <a:r>
              <a:rPr lang="en-US" sz="3100" b="1" dirty="0"/>
              <a:t>.</a:t>
            </a:r>
            <a:endParaRPr lang="en-US" sz="3100" dirty="0"/>
          </a:p>
          <a:p>
            <a:r>
              <a:rPr lang="en-US" sz="3100" b="1" dirty="0"/>
              <a:t>5) Multiply the </a:t>
            </a:r>
            <a:r>
              <a:rPr lang="en-US" sz="3100" b="1" u="sng" dirty="0"/>
              <a:t>given</a:t>
            </a:r>
            <a:r>
              <a:rPr lang="en-US" sz="3100" b="1" dirty="0"/>
              <a:t> by the molar ratio, (wanted/given ).</a:t>
            </a:r>
            <a:endParaRPr lang="en-US" sz="3100" dirty="0"/>
          </a:p>
          <a:p>
            <a:r>
              <a:rPr lang="en-US" sz="3100" b="1" dirty="0"/>
              <a:t>6) If the </a:t>
            </a:r>
            <a:r>
              <a:rPr lang="en-US" sz="3100" b="1" u="sng" dirty="0"/>
              <a:t>wanted</a:t>
            </a:r>
            <a:r>
              <a:rPr lang="en-US" sz="3100" b="1" dirty="0"/>
              <a:t> is requested in moles, you are finished.</a:t>
            </a:r>
            <a:endParaRPr lang="en-US" sz="3100" dirty="0"/>
          </a:p>
          <a:p>
            <a:r>
              <a:rPr lang="en-US" sz="3100" b="1" dirty="0"/>
              <a:t>7) If the </a:t>
            </a:r>
            <a:r>
              <a:rPr lang="en-US" sz="3100" b="1" u="sng" dirty="0"/>
              <a:t>wanted</a:t>
            </a:r>
            <a:r>
              <a:rPr lang="en-US" sz="3100" b="1" dirty="0"/>
              <a:t> is requested in grams, multiply by the molar mass.</a:t>
            </a:r>
            <a:endParaRPr lang="en-US" sz="31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45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Solve Stoichiometric Problems.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Problem:</a:t>
            </a:r>
          </a:p>
          <a:p>
            <a:pPr lvl="2"/>
            <a:r>
              <a:rPr lang="en-US" sz="3600" dirty="0" smtClean="0"/>
              <a:t>How many grams of silver sulfate would be produced from the reaction of 35.0 g of silver nitrate with an excess of magnesium sulfate?</a:t>
            </a:r>
          </a:p>
        </p:txBody>
      </p:sp>
    </p:spTree>
    <p:extLst>
      <p:ext uri="{BB962C8B-B14F-4D97-AF65-F5344CB8AC3E}">
        <p14:creationId xmlns:p14="http://schemas.microsoft.com/office/powerpoint/2010/main" val="4098339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Solve Stoichiometric Problems.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282575" lvl="2">
              <a:spcBef>
                <a:spcPts val="2000"/>
              </a:spcBef>
            </a:pPr>
            <a:r>
              <a:rPr lang="en-US" sz="3600" dirty="0"/>
              <a:t>How many grams of silver sulfate would be produced from the reaction of 35.0 g of silver nitrate with an excess of magnesium sulfate?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1) Write and balance the equation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sz="2800" b="1" dirty="0" smtClean="0">
                <a:solidFill>
                  <a:schemeClr val="accent5"/>
                </a:solidFill>
              </a:rPr>
              <a:t>2 </a:t>
            </a:r>
            <a:r>
              <a:rPr lang="en-US" sz="2800" b="1" dirty="0" smtClean="0"/>
              <a:t>AgNO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 +  MgSO</a:t>
            </a:r>
            <a:r>
              <a:rPr lang="en-US" sz="2800" b="1" baseline="-25000" dirty="0" smtClean="0"/>
              <a:t>4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Wingdings"/>
              </a:rPr>
              <a:t> Ag</a:t>
            </a:r>
            <a:r>
              <a:rPr lang="en-US" sz="2800" b="1" baseline="-25000" dirty="0" smtClean="0">
                <a:sym typeface="Wingdings"/>
              </a:rPr>
              <a:t>2</a:t>
            </a:r>
            <a:r>
              <a:rPr lang="en-US" sz="2800" b="1" dirty="0" smtClean="0">
                <a:sym typeface="Wingdings"/>
              </a:rPr>
              <a:t>SO</a:t>
            </a:r>
            <a:r>
              <a:rPr lang="en-US" sz="2800" b="1" baseline="-25000" dirty="0" smtClean="0">
                <a:sym typeface="Wingdings"/>
              </a:rPr>
              <a:t>4</a:t>
            </a:r>
            <a:r>
              <a:rPr lang="en-US" sz="2800" b="1" dirty="0" smtClean="0">
                <a:sym typeface="Wingdings"/>
              </a:rPr>
              <a:t> + Mg(NO</a:t>
            </a:r>
            <a:r>
              <a:rPr lang="en-US" sz="2800" b="1" baseline="-25000" dirty="0" smtClean="0">
                <a:sym typeface="Wingdings"/>
              </a:rPr>
              <a:t>3</a:t>
            </a:r>
            <a:r>
              <a:rPr lang="en-US" sz="2800" b="1" dirty="0" smtClean="0">
                <a:sym typeface="Wingdings"/>
              </a:rPr>
              <a:t>)</a:t>
            </a:r>
            <a:r>
              <a:rPr lang="en-US" sz="2800" b="1" baseline="-25000" dirty="0" smtClean="0">
                <a:sym typeface="Wingdings"/>
              </a:rPr>
              <a:t>2</a:t>
            </a:r>
            <a:endParaRPr lang="en-US" sz="2800" b="1" dirty="0" smtClean="0">
              <a:sym typeface="Wingdings"/>
            </a:endParaRP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0570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Solve Stoichiometric Problems.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282575" lvl="2">
              <a:spcBef>
                <a:spcPts val="2000"/>
              </a:spcBef>
            </a:pPr>
            <a:r>
              <a:rPr lang="en-US" sz="3600" dirty="0"/>
              <a:t>How many grams of silver sulfate would be produced from the reaction of 35.0 g of silver nitrate with an excess of magnesium sulfate?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2) Determine the </a:t>
            </a:r>
            <a:r>
              <a:rPr lang="en-US" b="1" u="sng" dirty="0"/>
              <a:t>given</a:t>
            </a:r>
            <a:r>
              <a:rPr lang="en-US" b="1" dirty="0"/>
              <a:t> quantity and the </a:t>
            </a:r>
            <a:r>
              <a:rPr lang="en-US" b="1" u="sng" dirty="0"/>
              <a:t>wanted</a:t>
            </a:r>
            <a:r>
              <a:rPr lang="en-US" b="1" dirty="0"/>
              <a:t> quantity.</a:t>
            </a:r>
            <a:endParaRPr lang="en-US" dirty="0"/>
          </a:p>
          <a:p>
            <a:r>
              <a:rPr lang="en-US" sz="2800" dirty="0" smtClean="0"/>
              <a:t>Wanted: _______ g Ag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endParaRPr lang="en-US" sz="2800" dirty="0" smtClean="0"/>
          </a:p>
          <a:p>
            <a:r>
              <a:rPr lang="en-US" sz="2800" dirty="0" smtClean="0"/>
              <a:t>Given:  35.0 g AgNO</a:t>
            </a:r>
            <a:r>
              <a:rPr lang="en-US" sz="2800" baseline="-25000" dirty="0" smtClean="0"/>
              <a:t>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48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Solve Stoichiometric Problems.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282575" lvl="2">
              <a:spcBef>
                <a:spcPts val="2000"/>
              </a:spcBef>
            </a:pPr>
            <a:r>
              <a:rPr lang="en-US" sz="3600" dirty="0"/>
              <a:t>How many grams of silver sulfate would be produced from the reaction of 35.0 g of silver nitrate with an excess of magnesium sulfate?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3) If given is in grams, convert to moles, (divide by the molar mass).</a:t>
            </a:r>
            <a:endParaRPr lang="en-US" dirty="0"/>
          </a:p>
          <a:p>
            <a:pPr lvl="1"/>
            <a:endParaRPr lang="en-US" dirty="0" smtClean="0"/>
          </a:p>
          <a:p>
            <a:pPr marL="282575" lvl="1" indent="0">
              <a:buNone/>
            </a:pPr>
            <a:r>
              <a:rPr lang="en-US" sz="2400" dirty="0" smtClean="0"/>
              <a:t>35.0 g AgNO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/169.9 g/</a:t>
            </a:r>
            <a:r>
              <a:rPr lang="en-US" sz="2400" dirty="0" err="1" smtClean="0"/>
              <a:t>mol</a:t>
            </a:r>
            <a:r>
              <a:rPr lang="en-US" sz="2400" dirty="0" smtClean="0"/>
              <a:t> = 0.206 </a:t>
            </a:r>
            <a:r>
              <a:rPr lang="en-US" sz="2400" dirty="0" err="1" smtClean="0"/>
              <a:t>mol</a:t>
            </a:r>
            <a:r>
              <a:rPr lang="en-US" sz="2400" dirty="0" smtClean="0"/>
              <a:t> AgNO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349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Solve Stoichiometric Problems.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282575" lvl="2">
              <a:spcBef>
                <a:spcPts val="2000"/>
              </a:spcBef>
            </a:pPr>
            <a:r>
              <a:rPr lang="en-US" sz="3600" dirty="0"/>
              <a:t>How many grams of silver sulfate would be produced from the reaction of 35.0 g of silver nitrate with an excess of magnesium sulfate?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4) Use the balanced equation to find the molar ratio between the </a:t>
            </a:r>
            <a:r>
              <a:rPr lang="en-US" b="1" u="sng" dirty="0"/>
              <a:t>wanted</a:t>
            </a:r>
            <a:r>
              <a:rPr lang="en-US" b="1" dirty="0"/>
              <a:t> and the </a:t>
            </a:r>
            <a:r>
              <a:rPr lang="en-US" b="1" u="sng" dirty="0"/>
              <a:t>given</a:t>
            </a:r>
            <a:r>
              <a:rPr lang="en-US" b="1" dirty="0"/>
              <a:t>.</a:t>
            </a:r>
            <a:endParaRPr lang="en-US" dirty="0"/>
          </a:p>
          <a:p>
            <a:pPr lvl="3"/>
            <a:endParaRPr lang="en-US" dirty="0" smtClean="0"/>
          </a:p>
          <a:p>
            <a:pPr lvl="3"/>
            <a:r>
              <a:rPr lang="en-US" sz="3200" dirty="0" smtClean="0"/>
              <a:t>1 </a:t>
            </a:r>
            <a:r>
              <a:rPr lang="en-US" sz="3200" dirty="0" err="1" smtClean="0"/>
              <a:t>mol</a:t>
            </a:r>
            <a:r>
              <a:rPr lang="en-US" sz="3200" dirty="0" smtClean="0"/>
              <a:t> Ag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SO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: 2 </a:t>
            </a:r>
            <a:r>
              <a:rPr lang="en-US" sz="3200" dirty="0" err="1" smtClean="0"/>
              <a:t>mol</a:t>
            </a:r>
            <a:r>
              <a:rPr lang="en-US" sz="3200" dirty="0" smtClean="0"/>
              <a:t> AgNO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2182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262</TotalTime>
  <Words>640</Words>
  <Application>Microsoft Macintosh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Revolution</vt:lpstr>
      <vt:lpstr>Stoichiometry</vt:lpstr>
      <vt:lpstr>What is Stoichiometry?</vt:lpstr>
      <vt:lpstr>Keys to Success</vt:lpstr>
      <vt:lpstr>Steps to Solve Stoichiometric Problems.</vt:lpstr>
      <vt:lpstr>Steps to Solve Stoichiometric Problems.</vt:lpstr>
      <vt:lpstr>Steps to Solve Stoichiometric Problems.</vt:lpstr>
      <vt:lpstr>Steps to Solve Stoichiometric Problems.</vt:lpstr>
      <vt:lpstr>Steps to Solve Stoichiometric Problems.</vt:lpstr>
      <vt:lpstr>Steps to Solve Stoichiometric Problems.</vt:lpstr>
      <vt:lpstr>Steps to Solve Stoichiometric Problems.</vt:lpstr>
      <vt:lpstr>Steps to Solve Stoichiometric Problems.</vt:lpstr>
      <vt:lpstr>Steps to Solve Stoichiometric Problems.</vt:lpstr>
    </vt:vector>
  </TitlesOfParts>
  <Company>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</dc:title>
  <dc:creator>James High</dc:creator>
  <cp:lastModifiedBy>James High</cp:lastModifiedBy>
  <cp:revision>13</cp:revision>
  <dcterms:created xsi:type="dcterms:W3CDTF">2015-03-31T01:10:38Z</dcterms:created>
  <dcterms:modified xsi:type="dcterms:W3CDTF">2018-04-23T18:40:02Z</dcterms:modified>
</cp:coreProperties>
</file>