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80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</p:sldIdLst>
  <p:sldSz cy="5143500" cx="9144000"/>
  <p:notesSz cx="6858000" cy="9144000"/>
  <p:embeddedFontLst>
    <p:embeddedFont>
      <p:font typeface="Short Stack"/>
      <p:regular r:id="rId10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07" Type="http://schemas.openxmlformats.org/officeDocument/2006/relationships/font" Target="fonts/ShortStack-regular.fntdata"/><Relationship Id="rId106" Type="http://schemas.openxmlformats.org/officeDocument/2006/relationships/slide" Target="slides/slide101.xml"/><Relationship Id="rId105" Type="http://schemas.openxmlformats.org/officeDocument/2006/relationships/slide" Target="slides/slide100.xml"/><Relationship Id="rId104" Type="http://schemas.openxmlformats.org/officeDocument/2006/relationships/slide" Target="slides/slide99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103" Type="http://schemas.openxmlformats.org/officeDocument/2006/relationships/slide" Target="slides/slide98.xml"/><Relationship Id="rId102" Type="http://schemas.openxmlformats.org/officeDocument/2006/relationships/slide" Target="slides/slide97.xml"/><Relationship Id="rId101" Type="http://schemas.openxmlformats.org/officeDocument/2006/relationships/slide" Target="slides/slide96.xml"/><Relationship Id="rId100" Type="http://schemas.openxmlformats.org/officeDocument/2006/relationships/slide" Target="slides/slide95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95" Type="http://schemas.openxmlformats.org/officeDocument/2006/relationships/slide" Target="slides/slide90.xml"/><Relationship Id="rId94" Type="http://schemas.openxmlformats.org/officeDocument/2006/relationships/slide" Target="slides/slide89.xml"/><Relationship Id="rId97" Type="http://schemas.openxmlformats.org/officeDocument/2006/relationships/slide" Target="slides/slide92.xml"/><Relationship Id="rId96" Type="http://schemas.openxmlformats.org/officeDocument/2006/relationships/slide" Target="slides/slide91.xml"/><Relationship Id="rId11" Type="http://schemas.openxmlformats.org/officeDocument/2006/relationships/slide" Target="slides/slide6.xml"/><Relationship Id="rId99" Type="http://schemas.openxmlformats.org/officeDocument/2006/relationships/slide" Target="slides/slide94.xml"/><Relationship Id="rId10" Type="http://schemas.openxmlformats.org/officeDocument/2006/relationships/slide" Target="slides/slide5.xml"/><Relationship Id="rId98" Type="http://schemas.openxmlformats.org/officeDocument/2006/relationships/slide" Target="slides/slide93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91" Type="http://schemas.openxmlformats.org/officeDocument/2006/relationships/slide" Target="slides/slide86.xml"/><Relationship Id="rId90" Type="http://schemas.openxmlformats.org/officeDocument/2006/relationships/slide" Target="slides/slide85.xml"/><Relationship Id="rId93" Type="http://schemas.openxmlformats.org/officeDocument/2006/relationships/slide" Target="slides/slide88.xml"/><Relationship Id="rId92" Type="http://schemas.openxmlformats.org/officeDocument/2006/relationships/slide" Target="slides/slide8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86" Type="http://schemas.openxmlformats.org/officeDocument/2006/relationships/slide" Target="slides/slide81.xml"/><Relationship Id="rId85" Type="http://schemas.openxmlformats.org/officeDocument/2006/relationships/slide" Target="slides/slide80.xml"/><Relationship Id="rId88" Type="http://schemas.openxmlformats.org/officeDocument/2006/relationships/slide" Target="slides/slide83.xml"/><Relationship Id="rId87" Type="http://schemas.openxmlformats.org/officeDocument/2006/relationships/slide" Target="slides/slide82.xml"/><Relationship Id="rId89" Type="http://schemas.openxmlformats.org/officeDocument/2006/relationships/slide" Target="slides/slide84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75" Type="http://schemas.openxmlformats.org/officeDocument/2006/relationships/slide" Target="slides/slide70.xml"/><Relationship Id="rId74" Type="http://schemas.openxmlformats.org/officeDocument/2006/relationships/slide" Target="slides/slide69.xml"/><Relationship Id="rId77" Type="http://schemas.openxmlformats.org/officeDocument/2006/relationships/slide" Target="slides/slide72.xml"/><Relationship Id="rId76" Type="http://schemas.openxmlformats.org/officeDocument/2006/relationships/slide" Target="slides/slide71.xml"/><Relationship Id="rId79" Type="http://schemas.openxmlformats.org/officeDocument/2006/relationships/slide" Target="slides/slide74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66" Type="http://schemas.openxmlformats.org/officeDocument/2006/relationships/slide" Target="slides/slide61.xml"/><Relationship Id="rId65" Type="http://schemas.openxmlformats.org/officeDocument/2006/relationships/slide" Target="slides/slide60.xml"/><Relationship Id="rId68" Type="http://schemas.openxmlformats.org/officeDocument/2006/relationships/slide" Target="slides/slide63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69" Type="http://schemas.openxmlformats.org/officeDocument/2006/relationships/slide" Target="slides/slide6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59" Type="http://schemas.openxmlformats.org/officeDocument/2006/relationships/slide" Target="slides/slide54.xml"/><Relationship Id="rId58" Type="http://schemas.openxmlformats.org/officeDocument/2006/relationships/slide" Target="slides/slide5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da42ee964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6da42ee964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6da42ee964_0_4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6da42ee964_0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6da42ee964_0_4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6da42ee964_0_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da42ee964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6da42ee964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6da42ee964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6da42ee964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da42ee964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da42ee964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da42ee964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6da42ee964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da42ee964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6da42ee964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da42ee964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6da42ee964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da42ee964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6da42ee964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da42ee964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6da42ee964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da42ee964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da42ee964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159021a8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159021a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6da42ee964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6da42ee964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6da42ee964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6da42ee964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da42ee964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6da42ee964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da42ee964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6da42ee964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da42ee964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6da42ee964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da42ee964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da42ee964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6da42ee964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6da42ee964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6da42ee964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6da42ee964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6da42ee964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6da42ee964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6da42ee964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6da42ee964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da42ee964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da42ee964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6da42ee964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6da42ee964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6da42ee964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6da42ee964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6da42ee964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6da42ee964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6da42ee964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6da42ee964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6da42ee964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6da42ee964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6da42ee964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6da42ee964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6da42ee964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6da42ee964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6da42ee964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6da42ee964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6da42ee964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6da42ee964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6da42ee964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6da42ee964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da42ee964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da42ee964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6da42ee964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6da42ee964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6da42ee964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6da42ee964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6da42ee964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6da42ee964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6da42ee964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6da42ee964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6da42ee964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6da42ee964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6da42ee964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6da42ee964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6da42ee964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6da42ee964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6da42ee964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6da42ee964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da42ee964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6da42ee964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6da42ee964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6da42ee964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6da42ee964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6da42ee964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6da42ee964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6da42ee964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6da42ee964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6da42ee964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6da42ee964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6da42ee964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6da42ee964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6da42ee964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6da42ee964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6da42ee964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6da42ee964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6da42ee964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6da42ee964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6da42ee964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6da42ee964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6da42ee964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6da42ee964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6da42ee964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6da42ee964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6da42ee964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da42ee964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da42ee964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6da42ee964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6da42ee964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6da42ee964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6da42ee964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6da42ee964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6da42ee964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6da42ee964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6da42ee964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6da42ee964_0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6da42ee964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6da42ee964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6da42ee964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6da42ee964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6da42ee964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6da42ee964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6da42ee964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6da42ee964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6da42ee964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6da42ee964_0_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6da42ee964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da42ee964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6da42ee964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6da42ee964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6da42ee964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6da42ee964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6da42ee964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da42ee964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da42ee964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6da42ee964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6da42ee964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6da42ee964_0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6da42ee964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6da42ee964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6da42ee964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6da42ee964_0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6da42ee964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6da42ee964_0_3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6da42ee964_0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6da42ee964_0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6da42ee964_0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6da42ee964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6da42ee964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6da42ee964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6da42ee964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6da42ee964_0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6da42ee964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6da42ee964_0_3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6da42ee964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6da42ee964_0_3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6da42ee964_0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6da42ee964_0_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6da42ee964_0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6da42ee964_0_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6da42ee964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6da42ee964_0_3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6da42ee964_0_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6da42ee964_0_3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6da42ee964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6da42ee964_0_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6da42ee964_0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6da42ee964_0_3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6da42ee964_0_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6da42ee964_0_3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6da42ee964_0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a42ee964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6da42ee964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6da42ee964_0_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6da42ee964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da42ee964_0_3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6da42ee964_0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6da42ee964_0_3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6da42ee964_0_3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6da42ee964_0_4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6da42ee964_0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6da42ee964_0_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6da42ee964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6da42ee964_0_4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6da42ee964_0_4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6da42ee964_0_4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6da42ee964_0_4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6da42ee964_0_4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6da42ee964_0_4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6da42ee964_0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6da42ee964_0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6da42ee964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6da42ee964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FFFF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93.png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9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1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6.gif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1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8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2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0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5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3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7.gif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3.gif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7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6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2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0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61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4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5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6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0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9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5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7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98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51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58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53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54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63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62.jp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60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56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7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59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73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66.jp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97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65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67.jp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64.jp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68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100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7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69.jp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80.jp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70.jp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74.jp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75.jp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77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78.jp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76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83.pn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84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86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90.gif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91.pn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82.pn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92.pn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85.gif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81.png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87.png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95.jpg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8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Short Stack"/>
                <a:ea typeface="Short Stack"/>
                <a:cs typeface="Short Stack"/>
                <a:sym typeface="Short Stack"/>
              </a:rPr>
              <a:t>Fry Noun Words</a:t>
            </a:r>
            <a:endParaRPr sz="6000"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Short Stack"/>
                <a:ea typeface="Short Stack"/>
                <a:cs typeface="Short Stack"/>
                <a:sym typeface="Short Stack"/>
              </a:rPr>
              <a:t>With Pictures</a:t>
            </a:r>
            <a:endParaRPr sz="6000"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311700" y="11682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game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game clipart" id="108" name="Google Shape;10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3737" y="2897173"/>
            <a:ext cx="2956525" cy="204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112"/>
          <p:cNvSpPr txBox="1"/>
          <p:nvPr>
            <p:ph type="title"/>
          </p:nvPr>
        </p:nvSpPr>
        <p:spPr>
          <a:xfrm>
            <a:off x="311700" y="115582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sign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sign clipart" id="648" name="Google Shape;648;p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8075" y="2495225"/>
            <a:ext cx="1847850" cy="24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113"/>
          <p:cNvSpPr txBox="1"/>
          <p:nvPr>
            <p:ph type="title"/>
          </p:nvPr>
        </p:nvSpPr>
        <p:spPr>
          <a:xfrm>
            <a:off x="311700" y="3445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letter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letter clipart" id="654" name="Google Shape;654;p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8824" y="1607350"/>
            <a:ext cx="3357225" cy="335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179125" y="8956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toy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toy clipart" id="114" name="Google Shape;11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1964" y="2571751"/>
            <a:ext cx="3134923" cy="233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type="title"/>
          </p:nvPr>
        </p:nvSpPr>
        <p:spPr>
          <a:xfrm>
            <a:off x="311700" y="115582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one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one clipart" id="120" name="Google Shape;12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9025" y="2173750"/>
            <a:ext cx="1885950" cy="28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/>
          <p:nvPr>
            <p:ph type="title"/>
          </p:nvPr>
        </p:nvSpPr>
        <p:spPr>
          <a:xfrm>
            <a:off x="250275" y="6922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two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two clipart" id="126" name="Google Shape;12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9662" y="1965275"/>
            <a:ext cx="2181825" cy="290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/>
          <p:nvPr>
            <p:ph type="title"/>
          </p:nvPr>
        </p:nvSpPr>
        <p:spPr>
          <a:xfrm>
            <a:off x="311700" y="8343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three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three clipart" id="132" name="Google Shape;13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3527" y="2112500"/>
            <a:ext cx="1881775" cy="260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 txBox="1"/>
          <p:nvPr>
            <p:ph type="title"/>
          </p:nvPr>
        </p:nvSpPr>
        <p:spPr>
          <a:xfrm>
            <a:off x="311700" y="6659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four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fourclipart" id="138" name="Google Shape;13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7525" y="1990050"/>
            <a:ext cx="2638425" cy="28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/>
          <p:nvPr>
            <p:ph type="title"/>
          </p:nvPr>
        </p:nvSpPr>
        <p:spPr>
          <a:xfrm>
            <a:off x="311700" y="5894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five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five clipart" id="144" name="Google Shape;14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3960" y="2127825"/>
            <a:ext cx="1616075" cy="2514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 txBox="1"/>
          <p:nvPr>
            <p:ph type="title"/>
          </p:nvPr>
        </p:nvSpPr>
        <p:spPr>
          <a:xfrm>
            <a:off x="311700" y="95682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shirt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shirt clipart" id="150" name="Google Shape;15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5963" y="2215176"/>
            <a:ext cx="2852076" cy="267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/>
          <p:nvPr>
            <p:ph type="title"/>
          </p:nvPr>
        </p:nvSpPr>
        <p:spPr>
          <a:xfrm>
            <a:off x="311700" y="7118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pants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pants clipart" id="156" name="Google Shape;15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2762" y="2070200"/>
            <a:ext cx="2978476" cy="2978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/>
          <p:nvPr>
            <p:ph type="title"/>
          </p:nvPr>
        </p:nvSpPr>
        <p:spPr>
          <a:xfrm>
            <a:off x="311700" y="4823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dress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dress clipart" id="162" name="Google Shape;16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4075" y="1913500"/>
            <a:ext cx="2043350" cy="298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219875" y="11405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b</a:t>
            </a: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oy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4075" y="2671150"/>
            <a:ext cx="2396475" cy="239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2"/>
          <p:cNvSpPr txBox="1"/>
          <p:nvPr>
            <p:ph type="title"/>
          </p:nvPr>
        </p:nvSpPr>
        <p:spPr>
          <a:xfrm>
            <a:off x="418850" y="11099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shoes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shoes clipart" id="168" name="Google Shape;16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6300" y="2250275"/>
            <a:ext cx="3650068" cy="2745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3"/>
          <p:cNvSpPr txBox="1"/>
          <p:nvPr>
            <p:ph type="title"/>
          </p:nvPr>
        </p:nvSpPr>
        <p:spPr>
          <a:xfrm>
            <a:off x="311700" y="95682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hat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hat clipart" id="174" name="Google Shape;17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7775" y="2571750"/>
            <a:ext cx="2858660" cy="211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4"/>
          <p:cNvSpPr txBox="1"/>
          <p:nvPr>
            <p:ph type="title"/>
          </p:nvPr>
        </p:nvSpPr>
        <p:spPr>
          <a:xfrm>
            <a:off x="311700" y="10793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cat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cat clipart" id="180" name="Google Shape;18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9463" y="2234975"/>
            <a:ext cx="2505075" cy="278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5"/>
          <p:cNvSpPr txBox="1"/>
          <p:nvPr>
            <p:ph type="title"/>
          </p:nvPr>
        </p:nvSpPr>
        <p:spPr>
          <a:xfrm>
            <a:off x="311700" y="8496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dog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dog clipart" id="186" name="Google Shape;18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2200" y="1819375"/>
            <a:ext cx="3114850" cy="332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6"/>
          <p:cNvSpPr txBox="1"/>
          <p:nvPr>
            <p:ph type="title"/>
          </p:nvPr>
        </p:nvSpPr>
        <p:spPr>
          <a:xfrm>
            <a:off x="311700" y="6200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bird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bird clipart" id="192" name="Google Shape;19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0175" y="1959450"/>
            <a:ext cx="2683650" cy="268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7"/>
          <p:cNvSpPr txBox="1"/>
          <p:nvPr>
            <p:ph type="title"/>
          </p:nvPr>
        </p:nvSpPr>
        <p:spPr>
          <a:xfrm>
            <a:off x="311700" y="10027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fish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fish clipart" id="198" name="Google Shape;19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7925" y="2112500"/>
            <a:ext cx="3648806" cy="2500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8"/>
          <p:cNvSpPr txBox="1"/>
          <p:nvPr>
            <p:ph type="title"/>
          </p:nvPr>
        </p:nvSpPr>
        <p:spPr>
          <a:xfrm>
            <a:off x="311700" y="11711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rabbit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rabbit clipart" id="204" name="Google Shape;20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9625" y="2433975"/>
            <a:ext cx="2408125" cy="240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9"/>
          <p:cNvSpPr txBox="1"/>
          <p:nvPr>
            <p:ph type="title"/>
          </p:nvPr>
        </p:nvSpPr>
        <p:spPr>
          <a:xfrm>
            <a:off x="311700" y="8037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table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table clipart" id="210" name="Google Shape;21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4200" y="1729800"/>
            <a:ext cx="4126362" cy="3481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0"/>
          <p:cNvSpPr txBox="1"/>
          <p:nvPr>
            <p:ph type="title"/>
          </p:nvPr>
        </p:nvSpPr>
        <p:spPr>
          <a:xfrm>
            <a:off x="250450" y="74252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chair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chair clipart" id="216" name="Google Shape;21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4125" y="2035950"/>
            <a:ext cx="1711775" cy="272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1"/>
          <p:cNvSpPr txBox="1"/>
          <p:nvPr>
            <p:ph type="title"/>
          </p:nvPr>
        </p:nvSpPr>
        <p:spPr>
          <a:xfrm>
            <a:off x="311700" y="92622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sofa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sofa clipart" id="222" name="Google Shape;22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8300" y="2234975"/>
            <a:ext cx="4124325" cy="2625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250450" y="7961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girl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0170" y="1913500"/>
            <a:ext cx="1683900" cy="303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2"/>
          <p:cNvSpPr txBox="1"/>
          <p:nvPr>
            <p:ph type="title"/>
          </p:nvPr>
        </p:nvSpPr>
        <p:spPr>
          <a:xfrm>
            <a:off x="311700" y="57412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chest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chest clipart" id="228" name="Google Shape;22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3450" y="2058677"/>
            <a:ext cx="3081675" cy="295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3"/>
          <p:cNvSpPr txBox="1"/>
          <p:nvPr>
            <p:ph type="title"/>
          </p:nvPr>
        </p:nvSpPr>
        <p:spPr>
          <a:xfrm>
            <a:off x="311700" y="75782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desk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desk clipart" id="234" name="Google Shape;23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5925" y="2063525"/>
            <a:ext cx="3219475" cy="307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4"/>
          <p:cNvSpPr txBox="1"/>
          <p:nvPr>
            <p:ph type="title"/>
          </p:nvPr>
        </p:nvSpPr>
        <p:spPr>
          <a:xfrm>
            <a:off x="311700" y="98742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cup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cup clipart" id="240" name="Google Shape;24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6425" y="2020675"/>
            <a:ext cx="3646480" cy="270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5"/>
          <p:cNvSpPr txBox="1"/>
          <p:nvPr>
            <p:ph type="title"/>
          </p:nvPr>
        </p:nvSpPr>
        <p:spPr>
          <a:xfrm>
            <a:off x="311700" y="6966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plate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plate clipart" id="246" name="Google Shape;24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8300" y="2051275"/>
            <a:ext cx="4124325" cy="2788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6"/>
          <p:cNvSpPr txBox="1"/>
          <p:nvPr>
            <p:ph type="title"/>
          </p:nvPr>
        </p:nvSpPr>
        <p:spPr>
          <a:xfrm>
            <a:off x="235150" y="78842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bowl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bowl clipart" id="252" name="Google Shape;25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0025" y="2097175"/>
            <a:ext cx="2790850" cy="279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7"/>
          <p:cNvSpPr txBox="1"/>
          <p:nvPr>
            <p:ph type="title"/>
          </p:nvPr>
        </p:nvSpPr>
        <p:spPr>
          <a:xfrm>
            <a:off x="311700" y="3597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fork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fork clipart" id="258" name="Google Shape;25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2225" y="1454250"/>
            <a:ext cx="3648076" cy="3497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8"/>
          <p:cNvSpPr txBox="1"/>
          <p:nvPr>
            <p:ph type="title"/>
          </p:nvPr>
        </p:nvSpPr>
        <p:spPr>
          <a:xfrm>
            <a:off x="311700" y="4975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spoon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spoon clipart" id="264" name="Google Shape;26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4625" y="1446525"/>
            <a:ext cx="3234750" cy="352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9"/>
          <p:cNvSpPr txBox="1"/>
          <p:nvPr>
            <p:ph type="title"/>
          </p:nvPr>
        </p:nvSpPr>
        <p:spPr>
          <a:xfrm>
            <a:off x="403550" y="7578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car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car clipart" id="270" name="Google Shape;27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1688" y="2571750"/>
            <a:ext cx="4124325" cy="2069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0"/>
          <p:cNvSpPr txBox="1"/>
          <p:nvPr>
            <p:ph type="title"/>
          </p:nvPr>
        </p:nvSpPr>
        <p:spPr>
          <a:xfrm>
            <a:off x="311700" y="10180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truck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truck clipart" id="276" name="Google Shape;27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9125" y="2571750"/>
            <a:ext cx="4124325" cy="1933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1"/>
          <p:cNvSpPr txBox="1"/>
          <p:nvPr>
            <p:ph type="title"/>
          </p:nvPr>
        </p:nvSpPr>
        <p:spPr>
          <a:xfrm>
            <a:off x="311700" y="6506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bus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bus clipart" id="282" name="Google Shape;28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9838" y="2510500"/>
            <a:ext cx="4124325" cy="1937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311700" y="8803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man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9625" y="2334450"/>
            <a:ext cx="2626050" cy="262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2"/>
          <p:cNvSpPr txBox="1"/>
          <p:nvPr>
            <p:ph type="title"/>
          </p:nvPr>
        </p:nvSpPr>
        <p:spPr>
          <a:xfrm>
            <a:off x="388250" y="7272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plane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plane clipart" id="288" name="Google Shape;288;p52"/>
          <p:cNvPicPr preferRelativeResize="0"/>
          <p:nvPr/>
        </p:nvPicPr>
        <p:blipFill rotWithShape="1">
          <a:blip r:embed="rId3">
            <a:alphaModFix/>
          </a:blip>
          <a:srcRect b="5864" l="0" r="0" t="0"/>
          <a:stretch/>
        </p:blipFill>
        <p:spPr>
          <a:xfrm>
            <a:off x="3230000" y="1944125"/>
            <a:ext cx="2476500" cy="251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3"/>
          <p:cNvSpPr txBox="1"/>
          <p:nvPr>
            <p:ph type="title"/>
          </p:nvPr>
        </p:nvSpPr>
        <p:spPr>
          <a:xfrm>
            <a:off x="311700" y="12170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boat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boat clipart" id="294" name="Google Shape;29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2225" y="2770750"/>
            <a:ext cx="3648075" cy="1651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4"/>
          <p:cNvSpPr txBox="1"/>
          <p:nvPr>
            <p:ph type="title"/>
          </p:nvPr>
        </p:nvSpPr>
        <p:spPr>
          <a:xfrm>
            <a:off x="311700" y="9262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bread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bread clipart" id="300" name="Google Shape;300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8875" y="2418675"/>
            <a:ext cx="4124325" cy="2190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5"/>
          <p:cNvSpPr txBox="1"/>
          <p:nvPr>
            <p:ph type="title"/>
          </p:nvPr>
        </p:nvSpPr>
        <p:spPr>
          <a:xfrm>
            <a:off x="311700" y="12323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meat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meat clipart" id="306" name="Google Shape;306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9838" y="2495225"/>
            <a:ext cx="4124325" cy="204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6"/>
          <p:cNvSpPr txBox="1"/>
          <p:nvPr>
            <p:ph type="title"/>
          </p:nvPr>
        </p:nvSpPr>
        <p:spPr>
          <a:xfrm>
            <a:off x="235150" y="7578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soup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soup clipart" id="312" name="Google Shape;312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9410" y="2173750"/>
            <a:ext cx="2852075" cy="285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7"/>
          <p:cNvSpPr txBox="1"/>
          <p:nvPr>
            <p:ph type="title"/>
          </p:nvPr>
        </p:nvSpPr>
        <p:spPr>
          <a:xfrm>
            <a:off x="311700" y="75782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apple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apple clipart" id="318" name="Google Shape;318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8750" y="2198875"/>
            <a:ext cx="2613250" cy="280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8"/>
          <p:cNvSpPr txBox="1"/>
          <p:nvPr>
            <p:ph type="title"/>
          </p:nvPr>
        </p:nvSpPr>
        <p:spPr>
          <a:xfrm>
            <a:off x="311700" y="11375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cereal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cereal clipart" id="324" name="Google Shape;324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3538" y="2571750"/>
            <a:ext cx="2920738" cy="237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9"/>
          <p:cNvSpPr txBox="1"/>
          <p:nvPr>
            <p:ph type="title"/>
          </p:nvPr>
        </p:nvSpPr>
        <p:spPr>
          <a:xfrm>
            <a:off x="311700" y="11099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water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water clipart" id="330" name="Google Shape;330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7025" y="2847300"/>
            <a:ext cx="4421750" cy="164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60"/>
          <p:cNvSpPr txBox="1"/>
          <p:nvPr>
            <p:ph type="title"/>
          </p:nvPr>
        </p:nvSpPr>
        <p:spPr>
          <a:xfrm>
            <a:off x="311700" y="8496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milk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milk clipart" id="336" name="Google Shape;336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2357425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61"/>
          <p:cNvSpPr txBox="1"/>
          <p:nvPr>
            <p:ph type="title"/>
          </p:nvPr>
        </p:nvSpPr>
        <p:spPr>
          <a:xfrm>
            <a:off x="219850" y="7119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juice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juice clipart" id="342" name="Google Shape;342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8600" y="2204350"/>
            <a:ext cx="1943100" cy="28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311700" y="77312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woman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woman clipart"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3200" y="1959425"/>
            <a:ext cx="1880850" cy="296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62"/>
          <p:cNvSpPr txBox="1"/>
          <p:nvPr>
            <p:ph type="title"/>
          </p:nvPr>
        </p:nvSpPr>
        <p:spPr>
          <a:xfrm>
            <a:off x="97375" y="55882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soda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soda clipart" id="348" name="Google Shape;348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2750" y="1775750"/>
            <a:ext cx="2069850" cy="3196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3"/>
          <p:cNvSpPr txBox="1"/>
          <p:nvPr>
            <p:ph type="title"/>
          </p:nvPr>
        </p:nvSpPr>
        <p:spPr>
          <a:xfrm>
            <a:off x="219850" y="7119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tea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tea clipart" id="354" name="Google Shape;354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3693" y="1813951"/>
            <a:ext cx="3211632" cy="321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64"/>
          <p:cNvSpPr txBox="1"/>
          <p:nvPr>
            <p:ph type="title"/>
          </p:nvPr>
        </p:nvSpPr>
        <p:spPr>
          <a:xfrm>
            <a:off x="311700" y="6506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six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six clipart" id="360" name="Google Shape;360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6163" y="2051275"/>
            <a:ext cx="1971675" cy="284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5"/>
          <p:cNvSpPr txBox="1"/>
          <p:nvPr>
            <p:ph type="title"/>
          </p:nvPr>
        </p:nvSpPr>
        <p:spPr>
          <a:xfrm>
            <a:off x="311700" y="6659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seven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seven clipart" id="366" name="Google Shape;366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8376" y="1739425"/>
            <a:ext cx="2020075" cy="307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6"/>
          <p:cNvSpPr txBox="1"/>
          <p:nvPr>
            <p:ph type="title"/>
          </p:nvPr>
        </p:nvSpPr>
        <p:spPr>
          <a:xfrm>
            <a:off x="311700" y="8649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eight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eight clipart" id="372" name="Google Shape;372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7669" y="2288475"/>
            <a:ext cx="2370104" cy="278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7"/>
          <p:cNvSpPr txBox="1"/>
          <p:nvPr>
            <p:ph type="title"/>
          </p:nvPr>
        </p:nvSpPr>
        <p:spPr>
          <a:xfrm>
            <a:off x="311700" y="2985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nine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nine clipart" id="378" name="Google Shape;378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6998" y="1722550"/>
            <a:ext cx="1849475" cy="292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8"/>
          <p:cNvSpPr txBox="1"/>
          <p:nvPr>
            <p:ph type="title"/>
          </p:nvPr>
        </p:nvSpPr>
        <p:spPr>
          <a:xfrm>
            <a:off x="250450" y="6812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ten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ten clipart" id="384" name="Google Shape;384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0575" y="2005350"/>
            <a:ext cx="2989850" cy="298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9"/>
          <p:cNvSpPr txBox="1"/>
          <p:nvPr>
            <p:ph type="title"/>
          </p:nvPr>
        </p:nvSpPr>
        <p:spPr>
          <a:xfrm>
            <a:off x="311700" y="6812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fruit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fruit clipart" id="390" name="Google Shape;390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7963" y="1813925"/>
            <a:ext cx="3648076" cy="3173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70"/>
          <p:cNvSpPr txBox="1"/>
          <p:nvPr>
            <p:ph type="title"/>
          </p:nvPr>
        </p:nvSpPr>
        <p:spPr>
          <a:xfrm>
            <a:off x="311700" y="7425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orange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orange clipart" id="396" name="Google Shape;396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5925" y="2264300"/>
            <a:ext cx="2408125" cy="249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71"/>
          <p:cNvSpPr txBox="1"/>
          <p:nvPr>
            <p:ph type="title"/>
          </p:nvPr>
        </p:nvSpPr>
        <p:spPr>
          <a:xfrm>
            <a:off x="301500" y="60472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grape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grape clipart" id="402" name="Google Shape;402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4053" y="1882875"/>
            <a:ext cx="2289300" cy="290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311700" y="8190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baby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7150" y="2319800"/>
            <a:ext cx="2254025" cy="263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72"/>
          <p:cNvSpPr txBox="1"/>
          <p:nvPr>
            <p:ph type="title"/>
          </p:nvPr>
        </p:nvSpPr>
        <p:spPr>
          <a:xfrm>
            <a:off x="311700" y="6200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pear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pear clipart" id="408" name="Google Shape;408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3450" y="1598325"/>
            <a:ext cx="3507675" cy="347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73"/>
          <p:cNvSpPr txBox="1"/>
          <p:nvPr>
            <p:ph type="title"/>
          </p:nvPr>
        </p:nvSpPr>
        <p:spPr>
          <a:xfrm>
            <a:off x="311700" y="8496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banana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banana clipart" id="414" name="Google Shape;414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250" y="2280900"/>
            <a:ext cx="2857500" cy="248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74"/>
          <p:cNvSpPr txBox="1"/>
          <p:nvPr>
            <p:ph type="title"/>
          </p:nvPr>
        </p:nvSpPr>
        <p:spPr>
          <a:xfrm>
            <a:off x="311700" y="8190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bush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bush clipart" id="420" name="Google Shape;420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9563" y="2143125"/>
            <a:ext cx="4124884" cy="2733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75"/>
          <p:cNvSpPr txBox="1"/>
          <p:nvPr>
            <p:ph type="title"/>
          </p:nvPr>
        </p:nvSpPr>
        <p:spPr>
          <a:xfrm>
            <a:off x="143325" y="6200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flower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flower clipart" id="426" name="Google Shape;426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8749" y="1887774"/>
            <a:ext cx="3349750" cy="314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76"/>
          <p:cNvSpPr txBox="1"/>
          <p:nvPr>
            <p:ph type="title"/>
          </p:nvPr>
        </p:nvSpPr>
        <p:spPr>
          <a:xfrm>
            <a:off x="311700" y="12936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grass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grass clipart" id="432" name="Google Shape;432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0900" y="3341750"/>
            <a:ext cx="4808425" cy="144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77"/>
          <p:cNvSpPr txBox="1"/>
          <p:nvPr>
            <p:ph type="title"/>
          </p:nvPr>
        </p:nvSpPr>
        <p:spPr>
          <a:xfrm>
            <a:off x="204550" y="5282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plant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plant clipart" id="438" name="Google Shape;438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1562" y="1731750"/>
            <a:ext cx="2066575" cy="321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78"/>
          <p:cNvSpPr txBox="1"/>
          <p:nvPr>
            <p:ph type="title"/>
          </p:nvPr>
        </p:nvSpPr>
        <p:spPr>
          <a:xfrm>
            <a:off x="189225" y="6506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tree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tree clipart" id="444" name="Google Shape;444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9150" y="1800199"/>
            <a:ext cx="3173525" cy="33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79"/>
          <p:cNvSpPr txBox="1"/>
          <p:nvPr>
            <p:ph type="title"/>
          </p:nvPr>
        </p:nvSpPr>
        <p:spPr>
          <a:xfrm>
            <a:off x="311700" y="57412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sun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sun clipart" id="450" name="Google Shape;450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5500" y="1806350"/>
            <a:ext cx="3033000" cy="309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80"/>
          <p:cNvSpPr txBox="1"/>
          <p:nvPr>
            <p:ph type="title"/>
          </p:nvPr>
        </p:nvSpPr>
        <p:spPr>
          <a:xfrm>
            <a:off x="311700" y="6966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moon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moon clipart" id="456" name="Google Shape;456;p80"/>
          <p:cNvPicPr preferRelativeResize="0"/>
          <p:nvPr/>
        </p:nvPicPr>
        <p:blipFill rotWithShape="1">
          <a:blip r:embed="rId3">
            <a:alphaModFix/>
          </a:blip>
          <a:srcRect b="8875" l="0" r="0" t="0"/>
          <a:stretch/>
        </p:blipFill>
        <p:spPr>
          <a:xfrm>
            <a:off x="3214675" y="2342125"/>
            <a:ext cx="2417975" cy="238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81"/>
          <p:cNvSpPr txBox="1"/>
          <p:nvPr>
            <p:ph type="title"/>
          </p:nvPr>
        </p:nvSpPr>
        <p:spPr>
          <a:xfrm>
            <a:off x="311700" y="6506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star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star clipart" id="462" name="Google Shape;462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9775" y="1944125"/>
            <a:ext cx="3068051" cy="3068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11700" y="14313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ball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0425" y="3007275"/>
            <a:ext cx="1840282" cy="1846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82"/>
          <p:cNvSpPr txBox="1"/>
          <p:nvPr>
            <p:ph type="title"/>
          </p:nvPr>
        </p:nvSpPr>
        <p:spPr>
          <a:xfrm>
            <a:off x="311700" y="57412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cloud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cloud clipart" id="468" name="Google Shape;468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6675" y="2388075"/>
            <a:ext cx="4124325" cy="228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83"/>
          <p:cNvSpPr txBox="1"/>
          <p:nvPr>
            <p:ph type="title"/>
          </p:nvPr>
        </p:nvSpPr>
        <p:spPr>
          <a:xfrm>
            <a:off x="219850" y="94152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rain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rain clipart" id="474" name="Google Shape;474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7963" y="2158425"/>
            <a:ext cx="3648075" cy="2736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84"/>
          <p:cNvSpPr txBox="1"/>
          <p:nvPr>
            <p:ph type="title"/>
          </p:nvPr>
        </p:nvSpPr>
        <p:spPr>
          <a:xfrm>
            <a:off x="311700" y="8343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lake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lake clipart" id="480" name="Google Shape;480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6649" y="2005351"/>
            <a:ext cx="3662575" cy="2598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85"/>
          <p:cNvSpPr txBox="1"/>
          <p:nvPr>
            <p:ph type="title"/>
          </p:nvPr>
        </p:nvSpPr>
        <p:spPr>
          <a:xfrm>
            <a:off x="311700" y="8956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rock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rock clipart" id="486" name="Google Shape;486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4597" y="2051275"/>
            <a:ext cx="2114800" cy="298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86"/>
          <p:cNvSpPr txBox="1"/>
          <p:nvPr>
            <p:ph type="title"/>
          </p:nvPr>
        </p:nvSpPr>
        <p:spPr>
          <a:xfrm>
            <a:off x="311700" y="11099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dirt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dirt clipart" id="492" name="Google Shape;492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1900" y="2571748"/>
            <a:ext cx="5132057" cy="187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87"/>
          <p:cNvSpPr txBox="1"/>
          <p:nvPr>
            <p:ph type="title"/>
          </p:nvPr>
        </p:nvSpPr>
        <p:spPr>
          <a:xfrm>
            <a:off x="311700" y="9874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field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field clipart" id="498" name="Google Shape;498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0750" y="3076900"/>
            <a:ext cx="4124325" cy="1066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88"/>
          <p:cNvSpPr txBox="1"/>
          <p:nvPr>
            <p:ph type="title"/>
          </p:nvPr>
        </p:nvSpPr>
        <p:spPr>
          <a:xfrm>
            <a:off x="311700" y="10027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hill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hill clipart" id="504" name="Google Shape;504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5450" y="2770750"/>
            <a:ext cx="4124325" cy="1385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89"/>
          <p:cNvSpPr txBox="1"/>
          <p:nvPr>
            <p:ph type="title"/>
          </p:nvPr>
        </p:nvSpPr>
        <p:spPr>
          <a:xfrm>
            <a:off x="311700" y="4669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horse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horse clipart" id="510" name="Google Shape;510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8988" y="1775750"/>
            <a:ext cx="3266025" cy="3155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90"/>
          <p:cNvSpPr txBox="1"/>
          <p:nvPr>
            <p:ph type="title"/>
          </p:nvPr>
        </p:nvSpPr>
        <p:spPr>
          <a:xfrm>
            <a:off x="311700" y="8649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cow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cow clipart" id="516" name="Google Shape;516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6650" y="2234975"/>
            <a:ext cx="3648076" cy="2657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91"/>
          <p:cNvSpPr txBox="1"/>
          <p:nvPr>
            <p:ph type="title"/>
          </p:nvPr>
        </p:nvSpPr>
        <p:spPr>
          <a:xfrm>
            <a:off x="311700" y="6353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pig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pig clipart" id="522" name="Google Shape;522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9375" y="1850376"/>
            <a:ext cx="3127599" cy="311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311700" y="8496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doll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96" name="Google Shape;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6995" y="2234975"/>
            <a:ext cx="1908075" cy="268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92"/>
          <p:cNvSpPr txBox="1"/>
          <p:nvPr>
            <p:ph type="title"/>
          </p:nvPr>
        </p:nvSpPr>
        <p:spPr>
          <a:xfrm>
            <a:off x="311700" y="7119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chicken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chicken clipart" id="528" name="Google Shape;528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3175" y="2219647"/>
            <a:ext cx="2577650" cy="269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93"/>
          <p:cNvSpPr txBox="1"/>
          <p:nvPr>
            <p:ph type="title"/>
          </p:nvPr>
        </p:nvSpPr>
        <p:spPr>
          <a:xfrm>
            <a:off x="311700" y="11252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duck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duck clipart" id="534" name="Google Shape;534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7826" y="2433975"/>
            <a:ext cx="2880425" cy="264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94"/>
          <p:cNvSpPr txBox="1"/>
          <p:nvPr>
            <p:ph type="title"/>
          </p:nvPr>
        </p:nvSpPr>
        <p:spPr>
          <a:xfrm>
            <a:off x="250450" y="54352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farmer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farmer clipart" id="540" name="Google Shape;540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1225" y="1699200"/>
            <a:ext cx="2131350" cy="335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95"/>
          <p:cNvSpPr txBox="1"/>
          <p:nvPr>
            <p:ph type="title"/>
          </p:nvPr>
        </p:nvSpPr>
        <p:spPr>
          <a:xfrm>
            <a:off x="235175" y="6353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policeman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policeman clipart" id="546" name="Google Shape;546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6725" y="1852275"/>
            <a:ext cx="1924725" cy="316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96"/>
          <p:cNvSpPr txBox="1"/>
          <p:nvPr>
            <p:ph type="title"/>
          </p:nvPr>
        </p:nvSpPr>
        <p:spPr>
          <a:xfrm>
            <a:off x="311700" y="55882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cook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cook clipart" id="552" name="Google Shape;552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6063" y="1944125"/>
            <a:ext cx="2553311" cy="272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97"/>
          <p:cNvSpPr txBox="1"/>
          <p:nvPr>
            <p:ph type="title"/>
          </p:nvPr>
        </p:nvSpPr>
        <p:spPr>
          <a:xfrm>
            <a:off x="311700" y="4516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doctor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doctor clipart" id="558" name="Google Shape;558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1224" y="1728875"/>
            <a:ext cx="2087650" cy="307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98"/>
          <p:cNvSpPr txBox="1"/>
          <p:nvPr>
            <p:ph type="title"/>
          </p:nvPr>
        </p:nvSpPr>
        <p:spPr>
          <a:xfrm>
            <a:off x="388250" y="8649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nurse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nurse clipart" id="564" name="Google Shape;564;p98"/>
          <p:cNvPicPr preferRelativeResize="0"/>
          <p:nvPr/>
        </p:nvPicPr>
        <p:blipFill rotWithShape="1">
          <a:blip r:embed="rId3">
            <a:alphaModFix/>
          </a:blip>
          <a:srcRect b="0" l="-3925" r="54671" t="0"/>
          <a:stretch/>
        </p:blipFill>
        <p:spPr>
          <a:xfrm>
            <a:off x="3566750" y="1944150"/>
            <a:ext cx="1729825" cy="3041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99"/>
          <p:cNvSpPr txBox="1"/>
          <p:nvPr>
            <p:ph type="title"/>
          </p:nvPr>
        </p:nvSpPr>
        <p:spPr>
          <a:xfrm>
            <a:off x="311700" y="10180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t</a:t>
            </a: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elevision 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television clipart" id="570" name="Google Shape;570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5200" y="2051275"/>
            <a:ext cx="3648076" cy="2736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00"/>
          <p:cNvSpPr txBox="1"/>
          <p:nvPr>
            <p:ph type="title"/>
          </p:nvPr>
        </p:nvSpPr>
        <p:spPr>
          <a:xfrm>
            <a:off x="311700" y="6812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radio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radio clipart" id="576" name="Google Shape;576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2576" y="1699201"/>
            <a:ext cx="3323450" cy="329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01"/>
          <p:cNvSpPr txBox="1"/>
          <p:nvPr>
            <p:ph type="title"/>
          </p:nvPr>
        </p:nvSpPr>
        <p:spPr>
          <a:xfrm>
            <a:off x="311700" y="77312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movie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movie clipart" id="582" name="Google Shape;582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1600" y="1936874"/>
            <a:ext cx="3234775" cy="305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137100" y="98742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train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102" name="Google Shape;10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6802" y="2730500"/>
            <a:ext cx="2551475" cy="216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02"/>
          <p:cNvSpPr txBox="1"/>
          <p:nvPr>
            <p:ph type="title"/>
          </p:nvPr>
        </p:nvSpPr>
        <p:spPr>
          <a:xfrm>
            <a:off x="311700" y="6200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ball game 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ball game clipart" id="588" name="Google Shape;588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8212" y="1928825"/>
            <a:ext cx="3647569" cy="3146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03"/>
          <p:cNvSpPr txBox="1"/>
          <p:nvPr>
            <p:ph type="title"/>
          </p:nvPr>
        </p:nvSpPr>
        <p:spPr>
          <a:xfrm>
            <a:off x="311700" y="4822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band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band clipart" id="594" name="Google Shape;594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7963" y="1867575"/>
            <a:ext cx="3648076" cy="2889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04"/>
          <p:cNvSpPr txBox="1"/>
          <p:nvPr>
            <p:ph type="title"/>
          </p:nvPr>
        </p:nvSpPr>
        <p:spPr>
          <a:xfrm>
            <a:off x="311700" y="7272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pen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pen clipart" id="600" name="Google Shape;600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0600" y="2066600"/>
            <a:ext cx="2838450" cy="26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05"/>
          <p:cNvSpPr txBox="1"/>
          <p:nvPr>
            <p:ph type="title"/>
          </p:nvPr>
        </p:nvSpPr>
        <p:spPr>
          <a:xfrm>
            <a:off x="311700" y="4363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pencil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pencil clipart" id="606" name="Google Shape;606;p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4663" y="1148100"/>
            <a:ext cx="3114675" cy="415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06"/>
          <p:cNvSpPr txBox="1"/>
          <p:nvPr>
            <p:ph type="title"/>
          </p:nvPr>
        </p:nvSpPr>
        <p:spPr>
          <a:xfrm>
            <a:off x="311700" y="8956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crayon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crayon clipart" id="612" name="Google Shape;612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6675" y="2388075"/>
            <a:ext cx="3648076" cy="2313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07"/>
          <p:cNvSpPr txBox="1"/>
          <p:nvPr>
            <p:ph type="title"/>
          </p:nvPr>
        </p:nvSpPr>
        <p:spPr>
          <a:xfrm>
            <a:off x="311700" y="6353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chalk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chalk clipart" id="618" name="Google Shape;618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7963" y="2189050"/>
            <a:ext cx="3648075" cy="2361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08"/>
          <p:cNvSpPr txBox="1"/>
          <p:nvPr>
            <p:ph type="title"/>
          </p:nvPr>
        </p:nvSpPr>
        <p:spPr>
          <a:xfrm>
            <a:off x="311700" y="77312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computer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computer clipart" id="624" name="Google Shape;624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7200" y="2189075"/>
            <a:ext cx="3649596" cy="260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109"/>
          <p:cNvSpPr txBox="1"/>
          <p:nvPr>
            <p:ph type="title"/>
          </p:nvPr>
        </p:nvSpPr>
        <p:spPr>
          <a:xfrm>
            <a:off x="311700" y="9262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book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book clipart" id="630" name="Google Shape;630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0700" y="2035977"/>
            <a:ext cx="2982601" cy="301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10"/>
          <p:cNvSpPr txBox="1"/>
          <p:nvPr>
            <p:ph type="title"/>
          </p:nvPr>
        </p:nvSpPr>
        <p:spPr>
          <a:xfrm>
            <a:off x="311700" y="58942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newspaper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newspaper clipart" id="636" name="Google Shape;636;p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7963" y="2326800"/>
            <a:ext cx="3648074" cy="2010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111"/>
          <p:cNvSpPr txBox="1"/>
          <p:nvPr>
            <p:ph type="title"/>
          </p:nvPr>
        </p:nvSpPr>
        <p:spPr>
          <a:xfrm>
            <a:off x="311700" y="9109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Short Stack"/>
                <a:ea typeface="Short Stack"/>
                <a:cs typeface="Short Stack"/>
                <a:sym typeface="Short Stack"/>
              </a:rPr>
              <a:t>magazine</a:t>
            </a:r>
            <a:endParaRPr sz="10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Image result for magazine clipart" id="642" name="Google Shape;642;p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4450" y="2476625"/>
            <a:ext cx="3415725" cy="228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