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2"/>
  </p:sldMasterIdLst>
  <p:notesMasterIdLst>
    <p:notesMasterId r:id="rId16"/>
  </p:notesMasterIdLst>
  <p:sldIdLst>
    <p:sldId id="276" r:id="rId3"/>
    <p:sldId id="359" r:id="rId4"/>
    <p:sldId id="360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3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6680" autoAdjust="0"/>
  </p:normalViewPr>
  <p:slideViewPr>
    <p:cSldViewPr>
      <p:cViewPr varScale="1">
        <p:scale>
          <a:sx n="53" d="100"/>
          <a:sy n="53" d="100"/>
        </p:scale>
        <p:origin x="73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05E25-6699-4D60-8C93-0F2BB0602D0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73C5-26C5-4892-A41B-B9F3BDF9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73C5-26C5-4892-A41B-B9F3BDF95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273C5-26C5-4892-A41B-B9F3BDF95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DD007-FDE9-4638-A558-39D3AA688EF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EC42E9-19BE-48B3-96CF-6F5342EC7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chMgTkDSs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84263554@N00/2803690336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lQj_nNxL5HY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55270"/>
            <a:ext cx="8382000" cy="81153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Marketing Concept?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marketing </a:t>
            </a: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means that a business will focus on satisfying their customers’ needs and wants while also making a profit.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750"/>
          <a:stretch/>
        </p:blipFill>
        <p:spPr>
          <a:xfrm>
            <a:off x="1005840" y="3408991"/>
            <a:ext cx="7345680" cy="299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7712607" y="5575895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36565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36029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Selling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any face-to-face contact with customers to determine and satisfy their needs and wants.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0C2A5-97BA-43EE-952A-A294ECF60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28378"/>
          <a:stretch/>
        </p:blipFill>
        <p:spPr>
          <a:xfrm>
            <a:off x="914400" y="3276600"/>
            <a:ext cx="7338122" cy="2874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7587421" y="5252704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6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55878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training and sports instruction are good examples of selling a service in the area of sports.</a:t>
            </a:r>
            <a:endParaRPr lang="en-US" sz="3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609977" y="5424547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244" b="12520"/>
          <a:stretch/>
        </p:blipFill>
        <p:spPr>
          <a:xfrm>
            <a:off x="873212" y="2957528"/>
            <a:ext cx="7397576" cy="335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3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318853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involves budgeting for business operations and offering assistance to customers in buying the business’s products. 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A7F17-4A3F-4309-9622-A801A3058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87" b="14160"/>
          <a:stretch/>
        </p:blipFill>
        <p:spPr>
          <a:xfrm>
            <a:off x="1055271" y="3733800"/>
            <a:ext cx="7262058" cy="2481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7650168" y="5391561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6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85996"/>
            <a:ext cx="82296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Target M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rket 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1357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target market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specific group of consumers a business or organization wants to reach with its marketing efforts.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334" b="24042"/>
          <a:stretch/>
        </p:blipFill>
        <p:spPr>
          <a:xfrm>
            <a:off x="838200" y="3200400"/>
            <a:ext cx="7411583" cy="3049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7582622" y="5402400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17907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55270"/>
            <a:ext cx="8382000" cy="81153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Marketing Concept?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1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private suite at Dallas Cowboys Stadium features granite counter tops, marble floors, a private restroom, bar space, flat screen televisions, climate control, Wi-Fi, and special parking.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suites come in different sizes to accommodate between 18 to 52 guests.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cost is between $100,000 and $500,000 a year.</a:t>
            </a:r>
          </a:p>
        </p:txBody>
      </p:sp>
    </p:spTree>
    <p:extLst>
      <p:ext uri="{BB962C8B-B14F-4D97-AF65-F5344CB8AC3E}">
        <p14:creationId xmlns:p14="http://schemas.microsoft.com/office/powerpoint/2010/main" val="13800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55270"/>
            <a:ext cx="8382000" cy="81153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Marketing Concept?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1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Luxury suites satisfy the needs and wants of </a:t>
            </a: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affluent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customers and allow the business to make additional profits.</a:t>
            </a:r>
          </a:p>
        </p:txBody>
      </p:sp>
      <p:sp>
        <p:nvSpPr>
          <p:cNvPr id="4" name="Rounded Rectangle 7">
            <a:hlinkClick r:id="rId2"/>
            <a:extLst>
              <a:ext uri="{FF2B5EF4-FFF2-40B4-BE49-F238E27FC236}">
                <a16:creationId xmlns:a16="http://schemas.microsoft.com/office/drawing/2014/main" id="{B019A122-7592-40C1-92A2-6DBE34706C6B}"/>
              </a:ext>
            </a:extLst>
          </p:cNvPr>
          <p:cNvSpPr/>
          <p:nvPr/>
        </p:nvSpPr>
        <p:spPr>
          <a:xfrm>
            <a:off x="867169" y="5410200"/>
            <a:ext cx="762302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Video: Tour of Dallas Cowboys’ Stadium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918" b="29484"/>
          <a:stretch/>
        </p:blipFill>
        <p:spPr>
          <a:xfrm>
            <a:off x="641591" y="2968035"/>
            <a:ext cx="7848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7249695" y="3846984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2.0 by Ron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Reiring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(cropped) </a:t>
            </a:r>
          </a:p>
        </p:txBody>
      </p:sp>
    </p:spTree>
    <p:extLst>
      <p:ext uri="{BB962C8B-B14F-4D97-AF65-F5344CB8AC3E}">
        <p14:creationId xmlns:p14="http://schemas.microsoft.com/office/powerpoint/2010/main" val="25839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548855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Marketing-Information Management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Pricing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Product/Service Management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Selling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  <a:p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6594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requires the business to find the best methods of delivering goods and services to customers.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C07CB-0AE2-4709-89BB-CBC5DA5C1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24" b="18417"/>
          <a:stretch/>
        </p:blipFill>
        <p:spPr>
          <a:xfrm>
            <a:off x="723900" y="3082352"/>
            <a:ext cx="7772400" cy="2590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073C1-9A0D-478B-BF93-9530ADBD346B}"/>
              </a:ext>
            </a:extLst>
          </p:cNvPr>
          <p:cNvSpPr txBox="1"/>
          <p:nvPr/>
        </p:nvSpPr>
        <p:spPr>
          <a:xfrm>
            <a:off x="304800" y="584461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can be distributed to customers in person, online, or via television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829138" y="4795367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361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718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Marketing-</a:t>
            </a: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Management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involves gathering and analyzing information to improve decision making. 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073C1-9A0D-478B-BF93-9530ADBD346B}"/>
              </a:ext>
            </a:extLst>
          </p:cNvPr>
          <p:cNvSpPr txBox="1"/>
          <p:nvPr/>
        </p:nvSpPr>
        <p:spPr>
          <a:xfrm>
            <a:off x="381000" y="5932943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customers are familiar with technology and use it frequently.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835" b="32417"/>
          <a:stretch/>
        </p:blipFill>
        <p:spPr>
          <a:xfrm>
            <a:off x="1000125" y="3216876"/>
            <a:ext cx="7067550" cy="2473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7400514" y="4794584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99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38315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Pricing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requires the business to determine the most appropriate pricing strategy for their products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488C4-6F7A-41D5-905E-A9ACF16CB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26" b="22580"/>
          <a:stretch/>
        </p:blipFill>
        <p:spPr>
          <a:xfrm>
            <a:off x="992698" y="3254516"/>
            <a:ext cx="7234804" cy="247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073C1-9A0D-478B-BF93-9530ADBD346B}"/>
              </a:ext>
            </a:extLst>
          </p:cNvPr>
          <p:cNvSpPr txBox="1"/>
          <p:nvPr/>
        </p:nvSpPr>
        <p:spPr>
          <a:xfrm>
            <a:off x="304800" y="596655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will determine the profitability of the business.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560341" y="4948488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6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48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Product/Service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Management involves acquiring, developing, and improving products to better serve customers. 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073C1-9A0D-478B-BF93-9530ADBD346B}"/>
              </a:ext>
            </a:extLst>
          </p:cNvPr>
          <p:cNvSpPr txBox="1"/>
          <p:nvPr/>
        </p:nvSpPr>
        <p:spPr>
          <a:xfrm>
            <a:off x="304800" y="5989256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must create new or improved products to satisfy customers.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7">
            <a:hlinkClick r:id="rId2"/>
            <a:extLst>
              <a:ext uri="{FF2B5EF4-FFF2-40B4-BE49-F238E27FC236}">
                <a16:creationId xmlns:a16="http://schemas.microsoft.com/office/drawing/2014/main" id="{B019A122-7592-40C1-92A2-6DBE34706C6B}"/>
              </a:ext>
            </a:extLst>
          </p:cNvPr>
          <p:cNvSpPr/>
          <p:nvPr/>
        </p:nvSpPr>
        <p:spPr>
          <a:xfrm>
            <a:off x="914400" y="5181600"/>
            <a:ext cx="7239756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Video: New Golf Product Satisfies Customers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3750" b="33750"/>
          <a:stretch/>
        </p:blipFill>
        <p:spPr>
          <a:xfrm>
            <a:off x="1371600" y="3143250"/>
            <a:ext cx="6400800" cy="181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7105239" y="4058816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6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71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Promotion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any strategy used to communicate with customers about the products or services offered by the business or organization.</a:t>
            </a:r>
            <a:endParaRPr 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Seven Functions of Marketing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EAE61-FEAF-4B15-ADED-EFAC9E613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2" b="34217"/>
          <a:stretch/>
        </p:blipFill>
        <p:spPr>
          <a:xfrm>
            <a:off x="1295400" y="3586103"/>
            <a:ext cx="6553200" cy="2574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7181439" y="5262854"/>
            <a:ext cx="1565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6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0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00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344CF4-D6FA-4B4E-9120-7E00AF9329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8827</TotalTime>
  <Words>470</Words>
  <Application>Microsoft Office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</vt:lpstr>
      <vt:lpstr>Wingdings 2</vt:lpstr>
      <vt:lpstr>Paper</vt:lpstr>
      <vt:lpstr>What is the Marketing Concept?</vt:lpstr>
      <vt:lpstr>What is the Marketing Concept?</vt:lpstr>
      <vt:lpstr>What is the Marketing Concept?</vt:lpstr>
      <vt:lpstr>The Seven Functions of Marketing</vt:lpstr>
      <vt:lpstr>The Seven Functions of Marketing</vt:lpstr>
      <vt:lpstr>The Seven Functions of Marketing</vt:lpstr>
      <vt:lpstr>The Seven Functions of Marketing</vt:lpstr>
      <vt:lpstr>The Seven Functions of Marketing</vt:lpstr>
      <vt:lpstr>The Seven Functions of Marketing</vt:lpstr>
      <vt:lpstr>The Seven Functions of Marketing</vt:lpstr>
      <vt:lpstr>The Seven Functions of Marketing</vt:lpstr>
      <vt:lpstr>The Seven Functions of Marketing</vt:lpstr>
      <vt:lpstr>The Target Market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&amp; Entertainment Marketing</dc:title>
  <dc:creator>Chris Dorman</dc:creator>
  <cp:lastModifiedBy>Rodolfo Fernandez</cp:lastModifiedBy>
  <cp:revision>287</cp:revision>
  <dcterms:created xsi:type="dcterms:W3CDTF">2012-06-07T00:33:40Z</dcterms:created>
  <dcterms:modified xsi:type="dcterms:W3CDTF">2020-03-16T18:11:34Z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TC300013459990</vt:lpwstr>
  </property>
</Properties>
</file>