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9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5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1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4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4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1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6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4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89C1535-9208-4B03-8FF6-3858A7306A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ED9FED7-502A-460C-A5D1-703BAD6EE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65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Presenting videos in </a:t>
            </a:r>
            <a:r>
              <a:rPr lang="en-US" dirty="0" err="1" smtClean="0"/>
              <a:t>google</a:t>
            </a:r>
            <a:r>
              <a:rPr lang="en-US" dirty="0" smtClean="0"/>
              <a:t> meet with 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HSSD Tech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9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46"/>
            <a:ext cx="12197322" cy="622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93"/>
            <a:ext cx="12198464" cy="61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46"/>
            <a:ext cx="12201082" cy="65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6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44"/>
            <a:ext cx="12205572" cy="65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2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Presenting videos in google meet with sound</vt:lpstr>
      <vt:lpstr>PowerPoint Presentation</vt:lpstr>
      <vt:lpstr>PowerPoint Presentation</vt:lpstr>
      <vt:lpstr>PowerPoint Presentation</vt:lpstr>
      <vt:lpstr>PowerPoint Presentation</vt:lpstr>
    </vt:vector>
  </TitlesOfParts>
  <Company>Holly Springs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videos in google meet with sound</dc:title>
  <dc:creator>Brian M. Mullinix</dc:creator>
  <cp:lastModifiedBy>Brian M. Mullinix</cp:lastModifiedBy>
  <cp:revision>1</cp:revision>
  <dcterms:created xsi:type="dcterms:W3CDTF">2020-08-20T21:09:40Z</dcterms:created>
  <dcterms:modified xsi:type="dcterms:W3CDTF">2020-08-20T21:12:59Z</dcterms:modified>
</cp:coreProperties>
</file>