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258" r:id="rId2"/>
    <p:sldId id="256" r:id="rId3"/>
    <p:sldId id="260" r:id="rId4"/>
    <p:sldId id="261" r:id="rId5"/>
    <p:sldId id="263" r:id="rId6"/>
    <p:sldId id="264" r:id="rId7"/>
    <p:sldId id="262" r:id="rId8"/>
    <p:sldId id="25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00" r:id="rId28"/>
    <p:sldId id="301" r:id="rId29"/>
    <p:sldId id="302" r:id="rId30"/>
    <p:sldId id="303" r:id="rId31"/>
    <p:sldId id="307" r:id="rId32"/>
    <p:sldId id="306" r:id="rId33"/>
    <p:sldId id="304" r:id="rId34"/>
    <p:sldId id="305" r:id="rId35"/>
    <p:sldId id="308" r:id="rId36"/>
    <p:sldId id="309" r:id="rId37"/>
    <p:sldId id="312" r:id="rId38"/>
    <p:sldId id="311" r:id="rId39"/>
    <p:sldId id="310" r:id="rId40"/>
    <p:sldId id="313" r:id="rId41"/>
    <p:sldId id="314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A788A-00EB-4761-A881-AAD758B95C4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777B-7D90-475F-A555-7BA7BBA4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9D59-246D-4E0D-B516-87765EDDA7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9D59-246D-4E0D-B516-87765EDDA74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Click="0" advTm="1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advClick="0" advTm="1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advClick="0" advTm="1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1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1000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7620000" cy="2392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Grade 3 </a:t>
            </a:r>
            <a:br>
              <a:rPr lang="en-US" b="1" dirty="0" smtClean="0"/>
            </a:br>
            <a:r>
              <a:rPr lang="en-US" b="1" dirty="0" smtClean="0"/>
              <a:t>End of Unit 3</a:t>
            </a:r>
            <a:br>
              <a:rPr lang="en-US" b="1" dirty="0" smtClean="0"/>
            </a:br>
            <a:r>
              <a:rPr lang="en-US" b="1" dirty="0" smtClean="0"/>
              <a:t>Phonics Word List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514601"/>
            <a:ext cx="7772400" cy="289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Tester:   Have score sheet ready. Mark unread or incorrect items with a slash.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 smtClean="0"/>
              <a:t>Click when you are ready to begin.</a:t>
            </a:r>
            <a:endParaRPr lang="en-US" sz="3200" dirty="0"/>
          </a:p>
        </p:txBody>
      </p:sp>
      <p:sp>
        <p:nvSpPr>
          <p:cNvPr id="4" name="Right Arrow 3"/>
          <p:cNvSpPr/>
          <p:nvPr/>
        </p:nvSpPr>
        <p:spPr>
          <a:xfrm>
            <a:off x="7162800" y="4343400"/>
            <a:ext cx="914400" cy="685800"/>
          </a:xfrm>
          <a:prstGeom prst="rightArrow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5334000"/>
            <a:ext cx="7315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Disclaimer: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This informal assessment is a curriculum-based measure created by the Alabama Reading Initiative. It </a:t>
            </a:r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may be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used in making ongoing instructional decisions. No attempt has been made to validate this assessment nor is this assessment required.</a:t>
            </a:r>
          </a:p>
          <a:p>
            <a:endParaRPr lang="en-US" sz="105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illness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knot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you’d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unload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jacket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painful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crumb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they’d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mislead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edge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when’s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safely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gnaw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couldn’t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misrepresent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chocolate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friendless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thumbtack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wouldn’t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discomfort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smudge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disagree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plentiful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thistles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haven’t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distasteful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misjudge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hopeless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wrestle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wasn’t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uninterested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chlorine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budge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blindness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design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609600"/>
            <a:ext cx="8686800" cy="55626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End of Test   </a:t>
            </a:r>
            <a:r>
              <a:rPr lang="en-US" sz="7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wireless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wrist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they’ll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misspell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brake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10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</TotalTime>
  <Words>112</Words>
  <Application>Microsoft Office PowerPoint</Application>
  <PresentationFormat>On-screen Show (4:3)</PresentationFormat>
  <Paragraphs>48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Paper</vt:lpstr>
      <vt:lpstr>Grade 3  End of Unit 3 Phonics Word List </vt:lpstr>
      <vt:lpstr>when’s</vt:lpstr>
      <vt:lpstr>disagree</vt:lpstr>
      <vt:lpstr>budge</vt:lpstr>
      <vt:lpstr>wireless</vt:lpstr>
      <vt:lpstr>wrist</vt:lpstr>
      <vt:lpstr>they’ll</vt:lpstr>
      <vt:lpstr>misspell</vt:lpstr>
      <vt:lpstr>brake</vt:lpstr>
      <vt:lpstr>illness</vt:lpstr>
      <vt:lpstr>knot</vt:lpstr>
      <vt:lpstr>you’d</vt:lpstr>
      <vt:lpstr>unload</vt:lpstr>
      <vt:lpstr>jacket</vt:lpstr>
      <vt:lpstr>painful</vt:lpstr>
      <vt:lpstr>crumb</vt:lpstr>
      <vt:lpstr>they’d</vt:lpstr>
      <vt:lpstr>mislead</vt:lpstr>
      <vt:lpstr>edge</vt:lpstr>
      <vt:lpstr>safely</vt:lpstr>
      <vt:lpstr>gnaw</vt:lpstr>
      <vt:lpstr>couldn’t</vt:lpstr>
      <vt:lpstr>misrepresent</vt:lpstr>
      <vt:lpstr>chocolate</vt:lpstr>
      <vt:lpstr>friendless</vt:lpstr>
      <vt:lpstr>thumbtack</vt:lpstr>
      <vt:lpstr>wouldn’t</vt:lpstr>
      <vt:lpstr>discomfort</vt:lpstr>
      <vt:lpstr>smudge</vt:lpstr>
      <vt:lpstr>plentiful</vt:lpstr>
      <vt:lpstr>thistles</vt:lpstr>
      <vt:lpstr>haven’t</vt:lpstr>
      <vt:lpstr>distasteful</vt:lpstr>
      <vt:lpstr>misjudge</vt:lpstr>
      <vt:lpstr>hopeless</vt:lpstr>
      <vt:lpstr>wrestle</vt:lpstr>
      <vt:lpstr>wasn’t</vt:lpstr>
      <vt:lpstr>uninterested</vt:lpstr>
      <vt:lpstr>chlorine</vt:lpstr>
      <vt:lpstr>blindness</vt:lpstr>
      <vt:lpstr>design</vt:lpstr>
      <vt:lpstr>End of Test           </vt:lpstr>
    </vt:vector>
  </TitlesOfParts>
  <Company>ALSDE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3  End of Unit 1 Phonics Word List </dc:title>
  <dc:creator>glooney</dc:creator>
  <cp:lastModifiedBy>krbell</cp:lastModifiedBy>
  <cp:revision>10</cp:revision>
  <dcterms:created xsi:type="dcterms:W3CDTF">2009-10-15T14:06:34Z</dcterms:created>
  <dcterms:modified xsi:type="dcterms:W3CDTF">2010-01-04T22:27:05Z</dcterms:modified>
</cp:coreProperties>
</file>