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21979F-2BEE-4571-9E56-51425F566DE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3D48B4-762A-4C4A-A198-30D9580BD7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Employees of the Randolph County School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Is a life-long lung disease that affects millions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Can be controlled if you know the triggers for it and how to limit those triggers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Taking prescribed medication can also </a:t>
            </a:r>
            <a:r>
              <a:rPr lang="en-US" smtClean="0"/>
              <a:t>limit attacks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To help those having an attack:  </a:t>
            </a:r>
          </a:p>
          <a:p>
            <a:pPr lvl="1"/>
            <a:r>
              <a:rPr lang="en-US" sz="2000" dirty="0"/>
              <a:t>K</a:t>
            </a:r>
            <a:r>
              <a:rPr lang="en-US" sz="2000" dirty="0" smtClean="0"/>
              <a:t>now the signs of an attack </a:t>
            </a:r>
          </a:p>
          <a:p>
            <a:pPr lvl="2"/>
            <a:r>
              <a:rPr lang="en-US" sz="2000" dirty="0" smtClean="0"/>
              <a:t>Wheezing, breathlessness, chest tightness, coughing, sweating, inability to talk, etc. 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ct quickly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ive appropriate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Asthma?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Asthma is a disease that affects your lungs.  It is one of the most common long-term diseases     of children, but adults can     also have asthma.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an     Asthma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Wheezing </a:t>
            </a:r>
          </a:p>
          <a:p>
            <a:r>
              <a:rPr lang="en-US" sz="4000" dirty="0" smtClean="0"/>
              <a:t>Breathlessness</a:t>
            </a:r>
          </a:p>
          <a:p>
            <a:r>
              <a:rPr lang="en-US" sz="4000" dirty="0" smtClean="0"/>
              <a:t>Chest tightness</a:t>
            </a:r>
          </a:p>
          <a:p>
            <a:r>
              <a:rPr lang="en-US" sz="4000" dirty="0" smtClean="0"/>
              <a:t>Coughing </a:t>
            </a:r>
          </a:p>
          <a:p>
            <a:r>
              <a:rPr lang="en-US" sz="4000" dirty="0" smtClean="0"/>
              <a:t>Sweating</a:t>
            </a:r>
          </a:p>
          <a:p>
            <a:r>
              <a:rPr lang="en-US" sz="4000" dirty="0" smtClean="0"/>
              <a:t>Inability to talk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11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00400"/>
          </a:xfrm>
        </p:spPr>
        <p:txBody>
          <a:bodyPr numCol="2">
            <a:noAutofit/>
          </a:bodyPr>
          <a:lstStyle/>
          <a:p>
            <a:r>
              <a:rPr lang="en-US" sz="2600" dirty="0" smtClean="0"/>
              <a:t>Dust and smoke</a:t>
            </a:r>
          </a:p>
          <a:p>
            <a:r>
              <a:rPr lang="en-US" sz="2600" dirty="0" smtClean="0"/>
              <a:t>Air pollution </a:t>
            </a:r>
          </a:p>
          <a:p>
            <a:r>
              <a:rPr lang="en-US" sz="2600" dirty="0" smtClean="0"/>
              <a:t>Respiratory infections</a:t>
            </a:r>
          </a:p>
          <a:p>
            <a:r>
              <a:rPr lang="en-US" sz="2600" dirty="0" smtClean="0"/>
              <a:t>Fear or anxiety</a:t>
            </a:r>
          </a:p>
          <a:p>
            <a:r>
              <a:rPr lang="en-US" sz="2600" dirty="0" smtClean="0"/>
              <a:t>Perfume</a:t>
            </a:r>
          </a:p>
          <a:p>
            <a:r>
              <a:rPr lang="en-US" sz="2600" dirty="0" smtClean="0"/>
              <a:t>Exercise</a:t>
            </a:r>
          </a:p>
          <a:p>
            <a:r>
              <a:rPr lang="en-US" sz="2600" dirty="0" smtClean="0"/>
              <a:t>Plants and mold</a:t>
            </a:r>
          </a:p>
          <a:p>
            <a:r>
              <a:rPr lang="en-US" sz="2600" dirty="0" smtClean="0"/>
              <a:t>Medications, such as aspirin</a:t>
            </a:r>
          </a:p>
          <a:p>
            <a:r>
              <a:rPr lang="en-US" sz="2600" dirty="0" smtClean="0"/>
              <a:t>Animal dander</a:t>
            </a:r>
          </a:p>
          <a:p>
            <a:r>
              <a:rPr lang="en-US" sz="2600" dirty="0" smtClean="0"/>
              <a:t>Changes in weather (extreme temperatures)</a:t>
            </a:r>
            <a:endParaRPr 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3932" y="1524000"/>
            <a:ext cx="8229600" cy="1386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200" dirty="0" smtClean="0"/>
              <a:t>A trigger is anything that sets off or starts an asthma attack.  They include:</a:t>
            </a:r>
          </a:p>
        </p:txBody>
      </p:sp>
    </p:spTree>
    <p:extLst>
      <p:ext uri="{BB962C8B-B14F-4D97-AF65-F5344CB8AC3E}">
        <p14:creationId xmlns:p14="http://schemas.microsoft.com/office/powerpoint/2010/main" val="13615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Asthma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Prevention is the key.  </a:t>
            </a:r>
            <a:r>
              <a:rPr lang="en-US" sz="3600" dirty="0"/>
              <a:t> </a:t>
            </a:r>
            <a:r>
              <a:rPr lang="en-US" sz="3600" dirty="0" smtClean="0"/>
              <a:t>              Follow these preventative measures to reduce an asthma attack.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endParaRPr lang="en-US" sz="800" dirty="0" smtClean="0"/>
          </a:p>
          <a:p>
            <a:r>
              <a:rPr lang="en-US" sz="2600" dirty="0" smtClean="0"/>
              <a:t>Limit triggers </a:t>
            </a:r>
          </a:p>
          <a:p>
            <a:r>
              <a:rPr lang="en-US" sz="2600" dirty="0" smtClean="0"/>
              <a:t>Control emotions</a:t>
            </a:r>
          </a:p>
          <a:p>
            <a:r>
              <a:rPr lang="en-US" sz="2600" dirty="0" smtClean="0"/>
              <a:t>Prevent infections</a:t>
            </a:r>
          </a:p>
          <a:p>
            <a:r>
              <a:rPr lang="en-US" sz="2600" dirty="0" smtClean="0"/>
              <a:t>Reduce environmental triggers</a:t>
            </a:r>
          </a:p>
          <a:p>
            <a:r>
              <a:rPr lang="en-US" sz="2600" dirty="0" smtClean="0"/>
              <a:t>Exercise carefully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33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 numCol="1"/>
          <a:lstStyle/>
          <a:p>
            <a:r>
              <a:rPr lang="en-US" dirty="0" smtClean="0"/>
              <a:t>Colds and other respiratory infections can make an asthma condition worse.  </a:t>
            </a:r>
            <a:r>
              <a:rPr lang="en-US" sz="1000" dirty="0" smtClean="0"/>
              <a:t>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One of the most common ways to catch a cold is by rubbing the nose or eyes with hands infected with the cold virus.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Infection often occurs by touching surfaces (such as doorknobs) or objects that other people have touched.</a:t>
            </a:r>
          </a:p>
        </p:txBody>
      </p:sp>
    </p:spTree>
    <p:extLst>
      <p:ext uri="{BB962C8B-B14F-4D97-AF65-F5344CB8AC3E}">
        <p14:creationId xmlns:p14="http://schemas.microsoft.com/office/powerpoint/2010/main" val="21565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Some ways to reduce the chances of getting a cold or other respiratory infection include: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Washing hands regularly, especially  after using the restroom or shaking hands with other people and before eating. </a:t>
            </a:r>
            <a:r>
              <a:rPr lang="en-US" sz="1000" dirty="0" smtClean="0"/>
              <a:t>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 smtClean="0"/>
              <a:t>Cleaning environmental surfaces, such as desks, with a virus-killing disinfectant.  </a:t>
            </a:r>
          </a:p>
          <a:p>
            <a:pPr lvl="1"/>
            <a:r>
              <a:rPr lang="en-US" dirty="0" smtClean="0"/>
              <a:t>The viruses that cause colds can survive up to 3 hours on objects such as desks, doorknobs, counters, etc.</a:t>
            </a:r>
          </a:p>
          <a:p>
            <a:pPr lvl="1"/>
            <a:r>
              <a:rPr lang="en-US" dirty="0" smtClean="0"/>
              <a:t>Disinfect these areas often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000" dirty="0" smtClean="0"/>
              <a:t>Getting vaccinated for the flu, whooping cough (pertussis) when a vaccine is available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62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 for 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Available in 2 forms:  </a:t>
            </a:r>
          </a:p>
          <a:p>
            <a:pPr lvl="1"/>
            <a:r>
              <a:rPr lang="en-US" sz="2000" dirty="0" smtClean="0"/>
              <a:t>Long-term</a:t>
            </a:r>
          </a:p>
          <a:p>
            <a:pPr lvl="1"/>
            <a:r>
              <a:rPr lang="en-US" sz="2000" dirty="0" smtClean="0"/>
              <a:t>Quick relief</a:t>
            </a:r>
          </a:p>
          <a:p>
            <a:pPr lvl="1"/>
            <a:endParaRPr lang="en-US" sz="800" dirty="0"/>
          </a:p>
          <a:p>
            <a:r>
              <a:rPr lang="en-US" dirty="0" smtClean="0"/>
              <a:t>Long-term:  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revent or reverse inflammation (swelling) in the airway</a:t>
            </a:r>
          </a:p>
          <a:p>
            <a:pPr lvl="1"/>
            <a:r>
              <a:rPr lang="en-US" sz="2000" dirty="0" smtClean="0"/>
              <a:t>Help to decrease sensitivity, which helps keep the airways from reacting to asthma triggers</a:t>
            </a:r>
          </a:p>
          <a:p>
            <a:pPr lvl="1"/>
            <a:endParaRPr lang="en-US" sz="1000" dirty="0"/>
          </a:p>
          <a:p>
            <a:r>
              <a:rPr lang="en-US" dirty="0" smtClean="0"/>
              <a:t>Quick Relief (“rescue” or “short acting”):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sed to stop an asthma attack</a:t>
            </a:r>
          </a:p>
          <a:p>
            <a:pPr lvl="1"/>
            <a:r>
              <a:rPr lang="en-US" sz="2000" dirty="0" smtClean="0"/>
              <a:t>Work quickly to relieve the sudden swelling</a:t>
            </a:r>
          </a:p>
          <a:p>
            <a:pPr lvl="1"/>
            <a:r>
              <a:rPr lang="en-US" sz="2000" dirty="0" smtClean="0"/>
              <a:t>Lessen wheezing, coughing and chest tightness</a:t>
            </a:r>
          </a:p>
          <a:p>
            <a:pPr lvl="1"/>
            <a:r>
              <a:rPr lang="en-US" sz="2000" dirty="0" smtClean="0"/>
              <a:t>Allows the person to breathe easier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13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Inhalation is the most common method of taking long-term and quick-relief asthma medications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Inhalation allows the medication to reach the airways faster and work quicker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Medications are inhaled by using metered dose inhalers (MDI), a dry powder inhaler (DPI) or a small-volume nebulizer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Pill forms are for both long-term and                                      quick-relief medications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Long-term medications are also available                                   in the form of an injection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76800"/>
            <a:ext cx="2336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494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Executive</vt:lpstr>
      <vt:lpstr>Asthma</vt:lpstr>
      <vt:lpstr>What is Asthma?</vt:lpstr>
      <vt:lpstr>Symptoms of an     Asthma Attack</vt:lpstr>
      <vt:lpstr>Asthma Triggers</vt:lpstr>
      <vt:lpstr>Preventing Asthma Attacks</vt:lpstr>
      <vt:lpstr>Preventing Infections</vt:lpstr>
      <vt:lpstr>Preventing Infections</vt:lpstr>
      <vt:lpstr>Medications for Asthma</vt:lpstr>
      <vt:lpstr>Methods of Delivery</vt:lpstr>
      <vt:lpstr>Asthma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</dc:title>
  <dc:creator>Kennon, Wendy F.</dc:creator>
  <cp:lastModifiedBy>Morris, Shannon W</cp:lastModifiedBy>
  <cp:revision>10</cp:revision>
  <dcterms:created xsi:type="dcterms:W3CDTF">2014-08-01T15:47:34Z</dcterms:created>
  <dcterms:modified xsi:type="dcterms:W3CDTF">2018-09-12T16:51:17Z</dcterms:modified>
</cp:coreProperties>
</file>