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Boogaloo"/>
      <p:regular r:id="rId11"/>
    </p:embeddedFont>
    <p:embeddedFont>
      <p:font typeface="Poppi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Relationship Id="rId11" Type="http://schemas.openxmlformats.org/officeDocument/2006/relationships/font" Target="fonts/Boogaloo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Poppins-bold.fntdata"/><Relationship Id="rId12" Type="http://schemas.openxmlformats.org/officeDocument/2006/relationships/font" Target="fonts/Poppins-regular.fntdata"/><Relationship Id="rId15" Type="http://schemas.openxmlformats.org/officeDocument/2006/relationships/font" Target="fonts/Poppins-boldItalic.fntdata"/><Relationship Id="rId14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5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7" name="Google Shape;8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gc2a2d129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9" name="Google Shape;889;gc2a2d129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s://slack-redir.net/link?url=https%3A%2F%2Fwww.freepik.com%2F" TargetMode="Externa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4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72400" y="206697"/>
            <a:ext cx="8535126" cy="4618628"/>
            <a:chOff x="272400" y="206697"/>
            <a:chExt cx="8535126" cy="4618628"/>
          </a:xfrm>
        </p:grpSpPr>
        <p:sp>
          <p:nvSpPr>
            <p:cNvPr id="10" name="Google Shape;10;p2"/>
            <p:cNvSpPr/>
            <p:nvPr/>
          </p:nvSpPr>
          <p:spPr>
            <a:xfrm>
              <a:off x="7629267" y="4293536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860336" y="2067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671778" y="26865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72400" y="3488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557468" y="4113044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304116" y="206697"/>
              <a:ext cx="1083100" cy="435452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799710" y="30712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33430" y="21457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06663" y="932259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761975" y="44524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Google Shape;20;p2"/>
          <p:cNvSpPr/>
          <p:nvPr/>
        </p:nvSpPr>
        <p:spPr>
          <a:xfrm>
            <a:off x="1676850" y="932250"/>
            <a:ext cx="5790300" cy="3279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>
            <p:ph type="ctrTitle"/>
          </p:nvPr>
        </p:nvSpPr>
        <p:spPr>
          <a:xfrm>
            <a:off x="2162550" y="1130900"/>
            <a:ext cx="4818900" cy="2350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2162550" y="3481284"/>
            <a:ext cx="4818900" cy="53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11"/>
          <p:cNvGrpSpPr/>
          <p:nvPr/>
        </p:nvGrpSpPr>
        <p:grpSpPr>
          <a:xfrm>
            <a:off x="0" y="-243418"/>
            <a:ext cx="9143988" cy="5135601"/>
            <a:chOff x="0" y="-243418"/>
            <a:chExt cx="9143988" cy="5135601"/>
          </a:xfrm>
        </p:grpSpPr>
        <p:sp>
          <p:nvSpPr>
            <p:cNvPr id="234" name="Google Shape;234;p11"/>
            <p:cNvSpPr/>
            <p:nvPr/>
          </p:nvSpPr>
          <p:spPr>
            <a:xfrm>
              <a:off x="986610" y="46886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1"/>
            <p:cNvSpPr/>
            <p:nvPr/>
          </p:nvSpPr>
          <p:spPr>
            <a:xfrm>
              <a:off x="5747397" y="4385736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3863765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1"/>
            <p:cNvSpPr/>
            <p:nvPr/>
          </p:nvSpPr>
          <p:spPr>
            <a:xfrm>
              <a:off x="8877858" y="27153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239327" y="682257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1"/>
            <p:cNvSpPr/>
            <p:nvPr/>
          </p:nvSpPr>
          <p:spPr>
            <a:xfrm>
              <a:off x="5541705" y="686622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2863855" y="432010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6620023" y="-243418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4629630" y="47498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3" name="Google Shape;243;p11"/>
            <p:cNvGrpSpPr/>
            <p:nvPr/>
          </p:nvGrpSpPr>
          <p:grpSpPr>
            <a:xfrm>
              <a:off x="8111325" y="942997"/>
              <a:ext cx="1032663" cy="712280"/>
              <a:chOff x="1966925" y="760050"/>
              <a:chExt cx="244400" cy="168575"/>
            </a:xfrm>
          </p:grpSpPr>
          <p:sp>
            <p:nvSpPr>
              <p:cNvPr id="244" name="Google Shape;244;p11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1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11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11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1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11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11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1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1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11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1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70" name="Google Shape;270;p11"/>
            <p:cNvSpPr/>
            <p:nvPr/>
          </p:nvSpPr>
          <p:spPr>
            <a:xfrm>
              <a:off x="719995" y="46035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7268040" y="1993441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1"/>
            <p:cNvSpPr/>
            <p:nvPr/>
          </p:nvSpPr>
          <p:spPr>
            <a:xfrm>
              <a:off x="1447190" y="2710941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3" name="Google Shape;273;p11"/>
            <p:cNvGrpSpPr/>
            <p:nvPr/>
          </p:nvGrpSpPr>
          <p:grpSpPr>
            <a:xfrm>
              <a:off x="0" y="3285497"/>
              <a:ext cx="1032663" cy="712280"/>
              <a:chOff x="1966925" y="760050"/>
              <a:chExt cx="244400" cy="168575"/>
            </a:xfrm>
          </p:grpSpPr>
          <p:sp>
            <p:nvSpPr>
              <p:cNvPr id="274" name="Google Shape;274;p11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11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11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11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1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11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11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11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11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11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1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11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11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11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11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11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Google Shape;290;p11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Google Shape;291;p11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11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Google Shape;293;p11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" name="Google Shape;294;p11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" name="Google Shape;295;p11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11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11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11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" name="Google Shape;299;p11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00" name="Google Shape;300;p11"/>
          <p:cNvSpPr txBox="1"/>
          <p:nvPr>
            <p:ph hasCustomPrompt="1" type="title"/>
          </p:nvPr>
        </p:nvSpPr>
        <p:spPr>
          <a:xfrm>
            <a:off x="2150400" y="1628225"/>
            <a:ext cx="4843200" cy="1274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01" name="Google Shape;301;p11"/>
          <p:cNvSpPr txBox="1"/>
          <p:nvPr>
            <p:ph idx="1" type="subTitle"/>
          </p:nvPr>
        </p:nvSpPr>
        <p:spPr>
          <a:xfrm>
            <a:off x="2150400" y="2902675"/>
            <a:ext cx="4843200" cy="612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Google Shape;304;p13"/>
          <p:cNvGrpSpPr/>
          <p:nvPr/>
        </p:nvGrpSpPr>
        <p:grpSpPr>
          <a:xfrm>
            <a:off x="-98575" y="-348143"/>
            <a:ext cx="8930934" cy="5606197"/>
            <a:chOff x="-98575" y="-348143"/>
            <a:chExt cx="8930934" cy="5606197"/>
          </a:xfrm>
        </p:grpSpPr>
        <p:sp>
          <p:nvSpPr>
            <p:cNvPr id="305" name="Google Shape;305;p13"/>
            <p:cNvSpPr/>
            <p:nvPr/>
          </p:nvSpPr>
          <p:spPr>
            <a:xfrm>
              <a:off x="6716592" y="460326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3552136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8671778" y="26865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-98575" y="123120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5893660" y="199137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6310801" y="468859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1851700" y="503880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7658843" y="-348143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4318001" y="47498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14" name="Google Shape;314;p13"/>
            <p:cNvGrpSpPr/>
            <p:nvPr/>
          </p:nvGrpSpPr>
          <p:grpSpPr>
            <a:xfrm>
              <a:off x="7799695" y="942997"/>
              <a:ext cx="1032663" cy="712280"/>
              <a:chOff x="1966925" y="760050"/>
              <a:chExt cx="244400" cy="168575"/>
            </a:xfrm>
          </p:grpSpPr>
          <p:sp>
            <p:nvSpPr>
              <p:cNvPr id="315" name="Google Shape;315;p13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13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1" name="Google Shape;331;p13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13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3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3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13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13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13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41" name="Google Shape;341;p13"/>
            <p:cNvSpPr/>
            <p:nvPr/>
          </p:nvSpPr>
          <p:spPr>
            <a:xfrm>
              <a:off x="189503" y="33182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2" name="Google Shape;342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3" name="Google Shape;343;p13"/>
          <p:cNvSpPr txBox="1"/>
          <p:nvPr>
            <p:ph idx="1" type="subTitle"/>
          </p:nvPr>
        </p:nvSpPr>
        <p:spPr>
          <a:xfrm>
            <a:off x="719998" y="2801600"/>
            <a:ext cx="2113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344" name="Google Shape;344;p13"/>
          <p:cNvSpPr txBox="1"/>
          <p:nvPr>
            <p:ph idx="2" type="subTitle"/>
          </p:nvPr>
        </p:nvSpPr>
        <p:spPr>
          <a:xfrm>
            <a:off x="720008" y="3271400"/>
            <a:ext cx="2113200" cy="8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45" name="Google Shape;345;p13"/>
          <p:cNvSpPr txBox="1"/>
          <p:nvPr>
            <p:ph idx="3" type="subTitle"/>
          </p:nvPr>
        </p:nvSpPr>
        <p:spPr>
          <a:xfrm>
            <a:off x="3515398" y="2801600"/>
            <a:ext cx="2113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346" name="Google Shape;346;p13"/>
          <p:cNvSpPr txBox="1"/>
          <p:nvPr>
            <p:ph idx="4" type="subTitle"/>
          </p:nvPr>
        </p:nvSpPr>
        <p:spPr>
          <a:xfrm>
            <a:off x="3515408" y="3271400"/>
            <a:ext cx="2113200" cy="8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47" name="Google Shape;347;p13"/>
          <p:cNvSpPr txBox="1"/>
          <p:nvPr>
            <p:ph idx="5" type="subTitle"/>
          </p:nvPr>
        </p:nvSpPr>
        <p:spPr>
          <a:xfrm>
            <a:off x="6310798" y="2801600"/>
            <a:ext cx="2113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348" name="Google Shape;348;p13"/>
          <p:cNvSpPr txBox="1"/>
          <p:nvPr>
            <p:ph idx="6" type="subTitle"/>
          </p:nvPr>
        </p:nvSpPr>
        <p:spPr>
          <a:xfrm>
            <a:off x="6310808" y="3271400"/>
            <a:ext cx="2113200" cy="8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1">
    <p:bg>
      <p:bgPr>
        <a:solidFill>
          <a:schemeClr val="accent4"/>
        </a:solidFill>
      </p:bgPr>
    </p:bg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Google Shape;350;p14"/>
          <p:cNvGrpSpPr/>
          <p:nvPr/>
        </p:nvGrpSpPr>
        <p:grpSpPr>
          <a:xfrm>
            <a:off x="-159814" y="108353"/>
            <a:ext cx="9360091" cy="4886410"/>
            <a:chOff x="-159814" y="108353"/>
            <a:chExt cx="9360091" cy="4886410"/>
          </a:xfrm>
        </p:grpSpPr>
        <p:sp>
          <p:nvSpPr>
            <p:cNvPr id="351" name="Google Shape;351;p14"/>
            <p:cNvSpPr/>
            <p:nvPr/>
          </p:nvSpPr>
          <p:spPr>
            <a:xfrm>
              <a:off x="2615226" y="4490986"/>
              <a:ext cx="1252766" cy="503777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2860336" y="2067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8712378" y="2296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272400" y="3488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7712426" y="738100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7799710" y="30712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07463" y="46717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842200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7883536" y="10835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-67620" y="35193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62" name="Google Shape;362;p14"/>
            <p:cNvGrpSpPr/>
            <p:nvPr/>
          </p:nvGrpSpPr>
          <p:grpSpPr>
            <a:xfrm rot="-3210415">
              <a:off x="-88437" y="1571975"/>
              <a:ext cx="956558" cy="659786"/>
              <a:chOff x="1966925" y="760050"/>
              <a:chExt cx="244400" cy="168575"/>
            </a:xfrm>
          </p:grpSpPr>
          <p:sp>
            <p:nvSpPr>
              <p:cNvPr id="363" name="Google Shape;363;p14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4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4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14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4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4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4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4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14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14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4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4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14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14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14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14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14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14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14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14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14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14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14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Google Shape;386;p14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Google Shape;387;p14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Google Shape;388;p14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89" name="Google Shape;389;p14"/>
          <p:cNvSpPr/>
          <p:nvPr/>
        </p:nvSpPr>
        <p:spPr>
          <a:xfrm>
            <a:off x="720000" y="1324500"/>
            <a:ext cx="7704000" cy="3279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1" name="Google Shape;391;p14"/>
          <p:cNvSpPr txBox="1"/>
          <p:nvPr>
            <p:ph idx="1" type="subTitle"/>
          </p:nvPr>
        </p:nvSpPr>
        <p:spPr>
          <a:xfrm>
            <a:off x="2348550" y="1697550"/>
            <a:ext cx="4446900" cy="2532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one column">
  <p:cSld name="CUSTOM_2"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15"/>
          <p:cNvGrpSpPr/>
          <p:nvPr/>
        </p:nvGrpSpPr>
        <p:grpSpPr>
          <a:xfrm>
            <a:off x="0" y="-243418"/>
            <a:ext cx="8980609" cy="5286625"/>
            <a:chOff x="0" y="-243418"/>
            <a:chExt cx="8980609" cy="5286625"/>
          </a:xfrm>
        </p:grpSpPr>
        <p:sp>
          <p:nvSpPr>
            <p:cNvPr id="394" name="Google Shape;394;p15"/>
            <p:cNvSpPr/>
            <p:nvPr/>
          </p:nvSpPr>
          <p:spPr>
            <a:xfrm flipH="1">
              <a:off x="1713991" y="4385736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 flipH="1">
              <a:off x="5118286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 flipH="1">
              <a:off x="130383" y="27153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 flipH="1">
              <a:off x="8745531" y="192213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 flipH="1">
              <a:off x="8342987" y="3178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 flipH="1">
              <a:off x="3433968" y="540009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 flipH="1">
              <a:off x="6045059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 flipH="1">
              <a:off x="1615897" y="-243418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 flipH="1">
              <a:off x="4380793" y="47498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03" name="Google Shape;403;p15"/>
            <p:cNvGrpSpPr/>
            <p:nvPr/>
          </p:nvGrpSpPr>
          <p:grpSpPr>
            <a:xfrm flipH="1">
              <a:off x="0" y="942997"/>
              <a:ext cx="1032663" cy="712280"/>
              <a:chOff x="1966925" y="760050"/>
              <a:chExt cx="244400" cy="168575"/>
            </a:xfrm>
          </p:grpSpPr>
          <p:sp>
            <p:nvSpPr>
              <p:cNvPr id="404" name="Google Shape;404;p15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15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15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15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15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15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15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1" name="Google Shape;411;p15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15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15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15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15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6" name="Google Shape;416;p15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7" name="Google Shape;417;p15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15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15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Google Shape;420;p15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15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15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15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15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5" name="Google Shape;425;p15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6" name="Google Shape;426;p15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7" name="Google Shape;427;p15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15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15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30" name="Google Shape;430;p15"/>
            <p:cNvSpPr/>
            <p:nvPr/>
          </p:nvSpPr>
          <p:spPr>
            <a:xfrm flipH="1">
              <a:off x="8745521" y="41050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 flipH="1">
              <a:off x="493186" y="4105066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5"/>
            <p:cNvSpPr/>
            <p:nvPr/>
          </p:nvSpPr>
          <p:spPr>
            <a:xfrm flipH="1">
              <a:off x="7699636" y="4892178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3" name="Google Shape;433;p15"/>
          <p:cNvSpPr txBox="1"/>
          <p:nvPr>
            <p:ph type="title"/>
          </p:nvPr>
        </p:nvSpPr>
        <p:spPr>
          <a:xfrm>
            <a:off x="720000" y="1674988"/>
            <a:ext cx="32625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4" name="Google Shape;434;p15"/>
          <p:cNvSpPr txBox="1"/>
          <p:nvPr>
            <p:ph idx="1" type="subTitle"/>
          </p:nvPr>
        </p:nvSpPr>
        <p:spPr>
          <a:xfrm>
            <a:off x="720000" y="2247700"/>
            <a:ext cx="3262500" cy="1991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3">
    <p:bg>
      <p:bgPr>
        <a:solidFill>
          <a:schemeClr val="accent4"/>
        </a:solidFill>
      </p:bgPr>
    </p:bg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6"/>
          <p:cNvGrpSpPr/>
          <p:nvPr/>
        </p:nvGrpSpPr>
        <p:grpSpPr>
          <a:xfrm>
            <a:off x="-12" y="-70197"/>
            <a:ext cx="9205965" cy="5044325"/>
            <a:chOff x="-5687" y="-191822"/>
            <a:chExt cx="9205965" cy="5044325"/>
          </a:xfrm>
        </p:grpSpPr>
        <p:sp>
          <p:nvSpPr>
            <p:cNvPr id="437" name="Google Shape;437;p16"/>
            <p:cNvSpPr/>
            <p:nvPr/>
          </p:nvSpPr>
          <p:spPr>
            <a:xfrm>
              <a:off x="3527011" y="-191822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8829453" y="27214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-5687" y="89610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288505" y="32442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507463" y="46717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5761975" y="463325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7883536" y="10835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2591005" y="459672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7712426" y="738100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7" name="Google Shape;447;p16"/>
          <p:cNvSpPr/>
          <p:nvPr/>
        </p:nvSpPr>
        <p:spPr>
          <a:xfrm>
            <a:off x="720000" y="1225050"/>
            <a:ext cx="7704000" cy="3378300"/>
          </a:xfrm>
          <a:prstGeom prst="roundRect">
            <a:avLst>
              <a:gd fmla="val 1315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1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9" name="Google Shape;449;p16"/>
          <p:cNvSpPr txBox="1"/>
          <p:nvPr>
            <p:ph idx="1" type="subTitle"/>
          </p:nvPr>
        </p:nvSpPr>
        <p:spPr>
          <a:xfrm>
            <a:off x="2048638" y="3206553"/>
            <a:ext cx="2155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50" name="Google Shape;450;p16"/>
          <p:cNvSpPr txBox="1"/>
          <p:nvPr>
            <p:ph idx="2" type="subTitle"/>
          </p:nvPr>
        </p:nvSpPr>
        <p:spPr>
          <a:xfrm>
            <a:off x="2048640" y="3676350"/>
            <a:ext cx="2155200" cy="62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1" name="Google Shape;451;p16"/>
          <p:cNvSpPr txBox="1"/>
          <p:nvPr>
            <p:ph idx="3" type="subTitle"/>
          </p:nvPr>
        </p:nvSpPr>
        <p:spPr>
          <a:xfrm>
            <a:off x="5796363" y="3206555"/>
            <a:ext cx="2155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52" name="Google Shape;452;p16"/>
          <p:cNvSpPr txBox="1"/>
          <p:nvPr>
            <p:ph idx="4" type="subTitle"/>
          </p:nvPr>
        </p:nvSpPr>
        <p:spPr>
          <a:xfrm>
            <a:off x="5796365" y="3676353"/>
            <a:ext cx="2155200" cy="62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3" name="Google Shape;453;p16"/>
          <p:cNvSpPr txBox="1"/>
          <p:nvPr>
            <p:ph idx="5" type="subTitle"/>
          </p:nvPr>
        </p:nvSpPr>
        <p:spPr>
          <a:xfrm>
            <a:off x="2048638" y="1525050"/>
            <a:ext cx="2155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54" name="Google Shape;454;p16"/>
          <p:cNvSpPr txBox="1"/>
          <p:nvPr>
            <p:ph idx="6" type="subTitle"/>
          </p:nvPr>
        </p:nvSpPr>
        <p:spPr>
          <a:xfrm>
            <a:off x="2048640" y="1994847"/>
            <a:ext cx="2155200" cy="62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5" name="Google Shape;455;p16"/>
          <p:cNvSpPr txBox="1"/>
          <p:nvPr>
            <p:ph idx="7" type="subTitle"/>
          </p:nvPr>
        </p:nvSpPr>
        <p:spPr>
          <a:xfrm>
            <a:off x="5796363" y="1525050"/>
            <a:ext cx="2155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56" name="Google Shape;456;p16"/>
          <p:cNvSpPr txBox="1"/>
          <p:nvPr>
            <p:ph idx="8" type="subTitle"/>
          </p:nvPr>
        </p:nvSpPr>
        <p:spPr>
          <a:xfrm>
            <a:off x="5796365" y="1994848"/>
            <a:ext cx="2155200" cy="62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4"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17"/>
          <p:cNvGrpSpPr/>
          <p:nvPr/>
        </p:nvGrpSpPr>
        <p:grpSpPr>
          <a:xfrm flipH="1">
            <a:off x="-124217" y="103903"/>
            <a:ext cx="9209759" cy="5222997"/>
            <a:chOff x="-54875" y="103903"/>
            <a:chExt cx="9209759" cy="5222997"/>
          </a:xfrm>
        </p:grpSpPr>
        <p:sp>
          <p:nvSpPr>
            <p:cNvPr id="459" name="Google Shape;459;p17"/>
            <p:cNvSpPr/>
            <p:nvPr/>
          </p:nvSpPr>
          <p:spPr>
            <a:xfrm>
              <a:off x="6342992" y="489136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3552136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8732603" y="17179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-54875" y="1510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8992860" y="4277945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240505" y="3444595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6891501" y="2311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2772650" y="499950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7" name="Google Shape;467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8" name="Google Shape;468;p17"/>
          <p:cNvSpPr txBox="1"/>
          <p:nvPr>
            <p:ph idx="1" type="subTitle"/>
          </p:nvPr>
        </p:nvSpPr>
        <p:spPr>
          <a:xfrm>
            <a:off x="720000" y="3653100"/>
            <a:ext cx="2113200" cy="377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69" name="Google Shape;469;p17"/>
          <p:cNvSpPr txBox="1"/>
          <p:nvPr>
            <p:ph idx="2" type="subTitle"/>
          </p:nvPr>
        </p:nvSpPr>
        <p:spPr>
          <a:xfrm>
            <a:off x="720000" y="4030800"/>
            <a:ext cx="21132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0" name="Google Shape;470;p17"/>
          <p:cNvSpPr txBox="1"/>
          <p:nvPr>
            <p:ph idx="3" type="subTitle"/>
          </p:nvPr>
        </p:nvSpPr>
        <p:spPr>
          <a:xfrm>
            <a:off x="3515400" y="3653100"/>
            <a:ext cx="2113200" cy="377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71" name="Google Shape;471;p17"/>
          <p:cNvSpPr txBox="1"/>
          <p:nvPr>
            <p:ph idx="4" type="subTitle"/>
          </p:nvPr>
        </p:nvSpPr>
        <p:spPr>
          <a:xfrm>
            <a:off x="3515400" y="4030800"/>
            <a:ext cx="21132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2" name="Google Shape;472;p17"/>
          <p:cNvSpPr txBox="1"/>
          <p:nvPr>
            <p:ph idx="5" type="subTitle"/>
          </p:nvPr>
        </p:nvSpPr>
        <p:spPr>
          <a:xfrm>
            <a:off x="6310800" y="3653100"/>
            <a:ext cx="2113200" cy="377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73" name="Google Shape;473;p17"/>
          <p:cNvSpPr txBox="1"/>
          <p:nvPr>
            <p:ph idx="6" type="subTitle"/>
          </p:nvPr>
        </p:nvSpPr>
        <p:spPr>
          <a:xfrm>
            <a:off x="6310800" y="4030800"/>
            <a:ext cx="21132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4" name="Google Shape;474;p17"/>
          <p:cNvSpPr txBox="1"/>
          <p:nvPr>
            <p:ph idx="7" type="subTitle"/>
          </p:nvPr>
        </p:nvSpPr>
        <p:spPr>
          <a:xfrm>
            <a:off x="720000" y="1860222"/>
            <a:ext cx="2113200" cy="377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75" name="Google Shape;475;p17"/>
          <p:cNvSpPr txBox="1"/>
          <p:nvPr>
            <p:ph idx="8" type="subTitle"/>
          </p:nvPr>
        </p:nvSpPr>
        <p:spPr>
          <a:xfrm>
            <a:off x="720000" y="2237913"/>
            <a:ext cx="21132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6" name="Google Shape;476;p17"/>
          <p:cNvSpPr txBox="1"/>
          <p:nvPr>
            <p:ph idx="9" type="subTitle"/>
          </p:nvPr>
        </p:nvSpPr>
        <p:spPr>
          <a:xfrm>
            <a:off x="3515400" y="1860222"/>
            <a:ext cx="2113200" cy="377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77" name="Google Shape;477;p17"/>
          <p:cNvSpPr txBox="1"/>
          <p:nvPr>
            <p:ph idx="13" type="subTitle"/>
          </p:nvPr>
        </p:nvSpPr>
        <p:spPr>
          <a:xfrm>
            <a:off x="3515400" y="2237913"/>
            <a:ext cx="21132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8" name="Google Shape;478;p17"/>
          <p:cNvSpPr txBox="1"/>
          <p:nvPr>
            <p:ph idx="14" type="subTitle"/>
          </p:nvPr>
        </p:nvSpPr>
        <p:spPr>
          <a:xfrm>
            <a:off x="6310800" y="1860222"/>
            <a:ext cx="2113200" cy="377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479" name="Google Shape;479;p17"/>
          <p:cNvSpPr txBox="1"/>
          <p:nvPr>
            <p:ph idx="15" type="subTitle"/>
          </p:nvPr>
        </p:nvSpPr>
        <p:spPr>
          <a:xfrm>
            <a:off x="6310800" y="2237913"/>
            <a:ext cx="21132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5">
    <p:bg>
      <p:bgPr>
        <a:solidFill>
          <a:schemeClr val="accent4"/>
        </a:solidFill>
      </p:bgPr>
    </p:bg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" name="Google Shape;481;p18"/>
          <p:cNvGrpSpPr/>
          <p:nvPr/>
        </p:nvGrpSpPr>
        <p:grpSpPr>
          <a:xfrm>
            <a:off x="-159814" y="108353"/>
            <a:ext cx="9360091" cy="4886410"/>
            <a:chOff x="-159814" y="108353"/>
            <a:chExt cx="9360091" cy="4886410"/>
          </a:xfrm>
        </p:grpSpPr>
        <p:grpSp>
          <p:nvGrpSpPr>
            <p:cNvPr id="482" name="Google Shape;482;p18"/>
            <p:cNvGrpSpPr/>
            <p:nvPr/>
          </p:nvGrpSpPr>
          <p:grpSpPr>
            <a:xfrm>
              <a:off x="-159814" y="108353"/>
              <a:ext cx="9360091" cy="4886410"/>
              <a:chOff x="-159814" y="108353"/>
              <a:chExt cx="9360091" cy="4886410"/>
            </a:xfrm>
          </p:grpSpPr>
          <p:sp>
            <p:nvSpPr>
              <p:cNvPr id="483" name="Google Shape;483;p18"/>
              <p:cNvSpPr/>
              <p:nvPr/>
            </p:nvSpPr>
            <p:spPr>
              <a:xfrm>
                <a:off x="2615226" y="4490986"/>
                <a:ext cx="1252766" cy="503777"/>
              </a:xfrm>
              <a:custGeom>
                <a:rect b="b" l="l" r="r" t="t"/>
                <a:pathLst>
                  <a:path extrusionOk="0" h="4989" w="12407">
                    <a:moveTo>
                      <a:pt x="9102" y="163"/>
                    </a:moveTo>
                    <a:cubicBezTo>
                      <a:pt x="9212" y="163"/>
                      <a:pt x="9320" y="175"/>
                      <a:pt x="9425" y="201"/>
                    </a:cubicBezTo>
                    <a:cubicBezTo>
                      <a:pt x="10227" y="402"/>
                      <a:pt x="10803" y="1078"/>
                      <a:pt x="10828" y="1780"/>
                    </a:cubicBezTo>
                    <a:cubicBezTo>
                      <a:pt x="10828" y="1805"/>
                      <a:pt x="10853" y="1830"/>
                      <a:pt x="10878" y="1855"/>
                    </a:cubicBezTo>
                    <a:lnTo>
                      <a:pt x="10953" y="1855"/>
                    </a:lnTo>
                    <a:cubicBezTo>
                      <a:pt x="11037" y="1814"/>
                      <a:pt x="11126" y="1794"/>
                      <a:pt x="11217" y="1794"/>
                    </a:cubicBezTo>
                    <a:cubicBezTo>
                      <a:pt x="11399" y="1794"/>
                      <a:pt x="11588" y="1872"/>
                      <a:pt x="11755" y="2006"/>
                    </a:cubicBezTo>
                    <a:cubicBezTo>
                      <a:pt x="12056" y="2231"/>
                      <a:pt x="12206" y="2582"/>
                      <a:pt x="12156" y="2908"/>
                    </a:cubicBezTo>
                    <a:cubicBezTo>
                      <a:pt x="12066" y="3538"/>
                      <a:pt x="11411" y="3926"/>
                      <a:pt x="10824" y="3926"/>
                    </a:cubicBezTo>
                    <a:cubicBezTo>
                      <a:pt x="10757" y="3926"/>
                      <a:pt x="10692" y="3921"/>
                      <a:pt x="10628" y="3910"/>
                    </a:cubicBezTo>
                    <a:cubicBezTo>
                      <a:pt x="10602" y="3910"/>
                      <a:pt x="10552" y="3910"/>
                      <a:pt x="10552" y="3936"/>
                    </a:cubicBezTo>
                    <a:cubicBezTo>
                      <a:pt x="10277" y="4362"/>
                      <a:pt x="9800" y="4637"/>
                      <a:pt x="9274" y="4712"/>
                    </a:cubicBezTo>
                    <a:cubicBezTo>
                      <a:pt x="9205" y="4719"/>
                      <a:pt x="9136" y="4722"/>
                      <a:pt x="9067" y="4722"/>
                    </a:cubicBezTo>
                    <a:cubicBezTo>
                      <a:pt x="8593" y="4722"/>
                      <a:pt x="8152" y="4571"/>
                      <a:pt x="7846" y="4286"/>
                    </a:cubicBezTo>
                    <a:cubicBezTo>
                      <a:pt x="7846" y="4261"/>
                      <a:pt x="7821" y="4261"/>
                      <a:pt x="7795" y="4261"/>
                    </a:cubicBezTo>
                    <a:cubicBezTo>
                      <a:pt x="7770" y="4261"/>
                      <a:pt x="7745" y="4261"/>
                      <a:pt x="7720" y="4286"/>
                    </a:cubicBezTo>
                    <a:cubicBezTo>
                      <a:pt x="7436" y="4618"/>
                      <a:pt x="6974" y="4815"/>
                      <a:pt x="6480" y="4815"/>
                    </a:cubicBezTo>
                    <a:cubicBezTo>
                      <a:pt x="6451" y="4815"/>
                      <a:pt x="6421" y="4814"/>
                      <a:pt x="6392" y="4813"/>
                    </a:cubicBezTo>
                    <a:cubicBezTo>
                      <a:pt x="5866" y="4763"/>
                      <a:pt x="5364" y="4537"/>
                      <a:pt x="5114" y="4136"/>
                    </a:cubicBezTo>
                    <a:cubicBezTo>
                      <a:pt x="5089" y="4136"/>
                      <a:pt x="5064" y="4111"/>
                      <a:pt x="5039" y="4111"/>
                    </a:cubicBezTo>
                    <a:cubicBezTo>
                      <a:pt x="5013" y="4111"/>
                      <a:pt x="4988" y="4111"/>
                      <a:pt x="4963" y="4136"/>
                    </a:cubicBezTo>
                    <a:cubicBezTo>
                      <a:pt x="4623" y="4455"/>
                      <a:pt x="4139" y="4629"/>
                      <a:pt x="3618" y="4629"/>
                    </a:cubicBezTo>
                    <a:cubicBezTo>
                      <a:pt x="3525" y="4629"/>
                      <a:pt x="3430" y="4624"/>
                      <a:pt x="3334" y="4612"/>
                    </a:cubicBezTo>
                    <a:cubicBezTo>
                      <a:pt x="2708" y="4537"/>
                      <a:pt x="2181" y="4211"/>
                      <a:pt x="1881" y="3735"/>
                    </a:cubicBezTo>
                    <a:cubicBezTo>
                      <a:pt x="1866" y="3706"/>
                      <a:pt x="1843" y="3693"/>
                      <a:pt x="1816" y="3693"/>
                    </a:cubicBezTo>
                    <a:cubicBezTo>
                      <a:pt x="1797" y="3693"/>
                      <a:pt x="1776" y="3700"/>
                      <a:pt x="1755" y="3710"/>
                    </a:cubicBezTo>
                    <a:cubicBezTo>
                      <a:pt x="1627" y="3791"/>
                      <a:pt x="1472" y="3830"/>
                      <a:pt x="1308" y="3830"/>
                    </a:cubicBezTo>
                    <a:cubicBezTo>
                      <a:pt x="1118" y="3830"/>
                      <a:pt x="916" y="3779"/>
                      <a:pt x="728" y="3685"/>
                    </a:cubicBezTo>
                    <a:cubicBezTo>
                      <a:pt x="402" y="3484"/>
                      <a:pt x="176" y="3159"/>
                      <a:pt x="176" y="2833"/>
                    </a:cubicBezTo>
                    <a:cubicBezTo>
                      <a:pt x="176" y="2482"/>
                      <a:pt x="377" y="2156"/>
                      <a:pt x="728" y="1956"/>
                    </a:cubicBezTo>
                    <a:cubicBezTo>
                      <a:pt x="902" y="1848"/>
                      <a:pt x="1099" y="1798"/>
                      <a:pt x="1285" y="1798"/>
                    </a:cubicBezTo>
                    <a:cubicBezTo>
                      <a:pt x="1447" y="1798"/>
                      <a:pt x="1602" y="1836"/>
                      <a:pt x="1730" y="1905"/>
                    </a:cubicBezTo>
                    <a:cubicBezTo>
                      <a:pt x="1743" y="1918"/>
                      <a:pt x="1755" y="1924"/>
                      <a:pt x="1768" y="1924"/>
                    </a:cubicBezTo>
                    <a:cubicBezTo>
                      <a:pt x="1780" y="1924"/>
                      <a:pt x="1793" y="1918"/>
                      <a:pt x="1805" y="1905"/>
                    </a:cubicBezTo>
                    <a:cubicBezTo>
                      <a:pt x="1830" y="1905"/>
                      <a:pt x="1856" y="1880"/>
                      <a:pt x="1856" y="1855"/>
                    </a:cubicBezTo>
                    <a:cubicBezTo>
                      <a:pt x="1981" y="1329"/>
                      <a:pt x="2432" y="878"/>
                      <a:pt x="2958" y="753"/>
                    </a:cubicBezTo>
                    <a:cubicBezTo>
                      <a:pt x="3075" y="726"/>
                      <a:pt x="3193" y="713"/>
                      <a:pt x="3310" y="713"/>
                    </a:cubicBezTo>
                    <a:cubicBezTo>
                      <a:pt x="3745" y="713"/>
                      <a:pt x="4166" y="893"/>
                      <a:pt x="4462" y="1229"/>
                    </a:cubicBezTo>
                    <a:cubicBezTo>
                      <a:pt x="4487" y="1254"/>
                      <a:pt x="4512" y="1254"/>
                      <a:pt x="4537" y="1254"/>
                    </a:cubicBezTo>
                    <a:cubicBezTo>
                      <a:pt x="4562" y="1254"/>
                      <a:pt x="4587" y="1229"/>
                      <a:pt x="4612" y="1204"/>
                    </a:cubicBezTo>
                    <a:cubicBezTo>
                      <a:pt x="4763" y="702"/>
                      <a:pt x="5214" y="352"/>
                      <a:pt x="5690" y="251"/>
                    </a:cubicBezTo>
                    <a:cubicBezTo>
                      <a:pt x="5777" y="233"/>
                      <a:pt x="5866" y="225"/>
                      <a:pt x="5955" y="225"/>
                    </a:cubicBezTo>
                    <a:cubicBezTo>
                      <a:pt x="6486" y="225"/>
                      <a:pt x="7040" y="531"/>
                      <a:pt x="7319" y="1003"/>
                    </a:cubicBezTo>
                    <a:cubicBezTo>
                      <a:pt x="7344" y="1028"/>
                      <a:pt x="7369" y="1053"/>
                      <a:pt x="7394" y="1053"/>
                    </a:cubicBezTo>
                    <a:cubicBezTo>
                      <a:pt x="7420" y="1053"/>
                      <a:pt x="7445" y="1053"/>
                      <a:pt x="7470" y="1028"/>
                    </a:cubicBezTo>
                    <a:cubicBezTo>
                      <a:pt x="7811" y="559"/>
                      <a:pt x="8478" y="163"/>
                      <a:pt x="9102" y="163"/>
                    </a:cubicBezTo>
                    <a:close/>
                    <a:moveTo>
                      <a:pt x="9081" y="0"/>
                    </a:moveTo>
                    <a:cubicBezTo>
                      <a:pt x="8442" y="0"/>
                      <a:pt x="7793" y="371"/>
                      <a:pt x="7420" y="828"/>
                    </a:cubicBezTo>
                    <a:cubicBezTo>
                      <a:pt x="7076" y="356"/>
                      <a:pt x="6494" y="49"/>
                      <a:pt x="5941" y="49"/>
                    </a:cubicBezTo>
                    <a:cubicBezTo>
                      <a:pt x="5848" y="49"/>
                      <a:pt x="5755" y="58"/>
                      <a:pt x="5665" y="76"/>
                    </a:cubicBezTo>
                    <a:cubicBezTo>
                      <a:pt x="5164" y="176"/>
                      <a:pt x="4713" y="527"/>
                      <a:pt x="4487" y="1003"/>
                    </a:cubicBezTo>
                    <a:cubicBezTo>
                      <a:pt x="4173" y="708"/>
                      <a:pt x="3735" y="537"/>
                      <a:pt x="3295" y="537"/>
                    </a:cubicBezTo>
                    <a:cubicBezTo>
                      <a:pt x="3174" y="537"/>
                      <a:pt x="3052" y="550"/>
                      <a:pt x="2933" y="577"/>
                    </a:cubicBezTo>
                    <a:cubicBezTo>
                      <a:pt x="2357" y="727"/>
                      <a:pt x="1906" y="1179"/>
                      <a:pt x="1730" y="1705"/>
                    </a:cubicBezTo>
                    <a:cubicBezTo>
                      <a:pt x="1599" y="1654"/>
                      <a:pt x="1451" y="1628"/>
                      <a:pt x="1299" y="1628"/>
                    </a:cubicBezTo>
                    <a:cubicBezTo>
                      <a:pt x="1073" y="1628"/>
                      <a:pt x="837" y="1685"/>
                      <a:pt x="627" y="1805"/>
                    </a:cubicBezTo>
                    <a:cubicBezTo>
                      <a:pt x="226" y="2031"/>
                      <a:pt x="1" y="2432"/>
                      <a:pt x="1" y="2833"/>
                    </a:cubicBezTo>
                    <a:cubicBezTo>
                      <a:pt x="1" y="3234"/>
                      <a:pt x="252" y="3610"/>
                      <a:pt x="653" y="3835"/>
                    </a:cubicBezTo>
                    <a:cubicBezTo>
                      <a:pt x="859" y="3945"/>
                      <a:pt x="1081" y="4003"/>
                      <a:pt x="1293" y="4003"/>
                    </a:cubicBezTo>
                    <a:cubicBezTo>
                      <a:pt x="1467" y="4003"/>
                      <a:pt x="1634" y="3964"/>
                      <a:pt x="1780" y="3885"/>
                    </a:cubicBezTo>
                    <a:cubicBezTo>
                      <a:pt x="2106" y="4362"/>
                      <a:pt x="2658" y="4687"/>
                      <a:pt x="3309" y="4788"/>
                    </a:cubicBezTo>
                    <a:cubicBezTo>
                      <a:pt x="3417" y="4800"/>
                      <a:pt x="3524" y="4806"/>
                      <a:pt x="3629" y="4806"/>
                    </a:cubicBezTo>
                    <a:cubicBezTo>
                      <a:pt x="4162" y="4806"/>
                      <a:pt x="4658" y="4646"/>
                      <a:pt x="5013" y="4311"/>
                    </a:cubicBezTo>
                    <a:cubicBezTo>
                      <a:pt x="5339" y="4712"/>
                      <a:pt x="5841" y="4938"/>
                      <a:pt x="6367" y="4963"/>
                    </a:cubicBezTo>
                    <a:cubicBezTo>
                      <a:pt x="6417" y="4963"/>
                      <a:pt x="6442" y="4988"/>
                      <a:pt x="6492" y="4988"/>
                    </a:cubicBezTo>
                    <a:cubicBezTo>
                      <a:pt x="6993" y="4988"/>
                      <a:pt x="7470" y="4788"/>
                      <a:pt x="7795" y="4462"/>
                    </a:cubicBezTo>
                    <a:cubicBezTo>
                      <a:pt x="8146" y="4747"/>
                      <a:pt x="8592" y="4897"/>
                      <a:pt x="9084" y="4897"/>
                    </a:cubicBezTo>
                    <a:cubicBezTo>
                      <a:pt x="9155" y="4897"/>
                      <a:pt x="9227" y="4894"/>
                      <a:pt x="9299" y="4888"/>
                    </a:cubicBezTo>
                    <a:cubicBezTo>
                      <a:pt x="9876" y="4813"/>
                      <a:pt x="10352" y="4512"/>
                      <a:pt x="10653" y="4086"/>
                    </a:cubicBezTo>
                    <a:cubicBezTo>
                      <a:pt x="10717" y="4094"/>
                      <a:pt x="10781" y="4098"/>
                      <a:pt x="10844" y="4098"/>
                    </a:cubicBezTo>
                    <a:cubicBezTo>
                      <a:pt x="11553" y="4098"/>
                      <a:pt x="12217" y="3602"/>
                      <a:pt x="12332" y="2958"/>
                    </a:cubicBezTo>
                    <a:cubicBezTo>
                      <a:pt x="12407" y="2557"/>
                      <a:pt x="12206" y="2131"/>
                      <a:pt x="11856" y="1855"/>
                    </a:cubicBezTo>
                    <a:cubicBezTo>
                      <a:pt x="11669" y="1706"/>
                      <a:pt x="11441" y="1626"/>
                      <a:pt x="11212" y="1626"/>
                    </a:cubicBezTo>
                    <a:cubicBezTo>
                      <a:pt x="11134" y="1626"/>
                      <a:pt x="11055" y="1636"/>
                      <a:pt x="10978" y="1655"/>
                    </a:cubicBezTo>
                    <a:cubicBezTo>
                      <a:pt x="10903" y="928"/>
                      <a:pt x="10277" y="251"/>
                      <a:pt x="9475" y="51"/>
                    </a:cubicBezTo>
                    <a:cubicBezTo>
                      <a:pt x="9345" y="16"/>
                      <a:pt x="9213" y="0"/>
                      <a:pt x="90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4" name="Google Shape;484;p18"/>
              <p:cNvSpPr/>
              <p:nvPr/>
            </p:nvSpPr>
            <p:spPr>
              <a:xfrm>
                <a:off x="5245836" y="384541"/>
                <a:ext cx="161937" cy="151029"/>
              </a:xfrm>
              <a:custGeom>
                <a:rect b="b" l="l" r="r" t="t"/>
                <a:pathLst>
                  <a:path extrusionOk="0" h="1730" w="1855">
                    <a:moveTo>
                      <a:pt x="852" y="0"/>
                    </a:moveTo>
                    <a:cubicBezTo>
                      <a:pt x="476" y="527"/>
                      <a:pt x="201" y="1103"/>
                      <a:pt x="0" y="1730"/>
                    </a:cubicBezTo>
                    <a:lnTo>
                      <a:pt x="1855" y="1730"/>
                    </a:lnTo>
                    <a:cubicBezTo>
                      <a:pt x="1579" y="1128"/>
                      <a:pt x="1253" y="552"/>
                      <a:pt x="877" y="25"/>
                    </a:cubicBezTo>
                    <a:lnTo>
                      <a:pt x="85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5" name="Google Shape;485;p18"/>
              <p:cNvSpPr/>
              <p:nvPr/>
            </p:nvSpPr>
            <p:spPr>
              <a:xfrm>
                <a:off x="8865303" y="2703147"/>
                <a:ext cx="135748" cy="142299"/>
              </a:xfrm>
              <a:custGeom>
                <a:rect b="b" l="l" r="r" t="t"/>
                <a:pathLst>
                  <a:path extrusionOk="0" h="1630" w="1555">
                    <a:moveTo>
                      <a:pt x="778" y="176"/>
                    </a:moveTo>
                    <a:cubicBezTo>
                      <a:pt x="1104" y="176"/>
                      <a:pt x="1354" y="552"/>
                      <a:pt x="1379" y="903"/>
                    </a:cubicBezTo>
                    <a:cubicBezTo>
                      <a:pt x="1379" y="978"/>
                      <a:pt x="1354" y="1053"/>
                      <a:pt x="1354" y="1103"/>
                    </a:cubicBezTo>
                    <a:cubicBezTo>
                      <a:pt x="1304" y="1254"/>
                      <a:pt x="1204" y="1354"/>
                      <a:pt x="1053" y="1404"/>
                    </a:cubicBezTo>
                    <a:cubicBezTo>
                      <a:pt x="985" y="1432"/>
                      <a:pt x="908" y="1452"/>
                      <a:pt x="829" y="1452"/>
                    </a:cubicBezTo>
                    <a:cubicBezTo>
                      <a:pt x="763" y="1452"/>
                      <a:pt x="695" y="1438"/>
                      <a:pt x="627" y="1404"/>
                    </a:cubicBezTo>
                    <a:cubicBezTo>
                      <a:pt x="427" y="1329"/>
                      <a:pt x="251" y="1128"/>
                      <a:pt x="226" y="903"/>
                    </a:cubicBezTo>
                    <a:cubicBezTo>
                      <a:pt x="176" y="727"/>
                      <a:pt x="251" y="502"/>
                      <a:pt x="402" y="351"/>
                    </a:cubicBezTo>
                    <a:cubicBezTo>
                      <a:pt x="502" y="226"/>
                      <a:pt x="627" y="176"/>
                      <a:pt x="753" y="176"/>
                    </a:cubicBezTo>
                    <a:close/>
                    <a:moveTo>
                      <a:pt x="778" y="1"/>
                    </a:moveTo>
                    <a:cubicBezTo>
                      <a:pt x="577" y="1"/>
                      <a:pt x="402" y="76"/>
                      <a:pt x="251" y="251"/>
                    </a:cubicBezTo>
                    <a:cubicBezTo>
                      <a:pt x="101" y="427"/>
                      <a:pt x="1" y="702"/>
                      <a:pt x="51" y="953"/>
                    </a:cubicBezTo>
                    <a:cubicBezTo>
                      <a:pt x="101" y="1229"/>
                      <a:pt x="302" y="1479"/>
                      <a:pt x="577" y="1580"/>
                    </a:cubicBezTo>
                    <a:cubicBezTo>
                      <a:pt x="652" y="1605"/>
                      <a:pt x="753" y="1630"/>
                      <a:pt x="853" y="1630"/>
                    </a:cubicBezTo>
                    <a:cubicBezTo>
                      <a:pt x="953" y="1630"/>
                      <a:pt x="1053" y="1605"/>
                      <a:pt x="1129" y="1580"/>
                    </a:cubicBezTo>
                    <a:cubicBezTo>
                      <a:pt x="1304" y="1504"/>
                      <a:pt x="1454" y="1354"/>
                      <a:pt x="1505" y="1153"/>
                    </a:cubicBezTo>
                    <a:cubicBezTo>
                      <a:pt x="1530" y="1078"/>
                      <a:pt x="1555" y="1003"/>
                      <a:pt x="1530" y="903"/>
                    </a:cubicBezTo>
                    <a:cubicBezTo>
                      <a:pt x="1530" y="477"/>
                      <a:pt x="1229" y="26"/>
                      <a:pt x="7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6" name="Google Shape;486;p18"/>
              <p:cNvSpPr/>
              <p:nvPr/>
            </p:nvSpPr>
            <p:spPr>
              <a:xfrm>
                <a:off x="272400" y="348880"/>
                <a:ext cx="235077" cy="222347"/>
              </a:xfrm>
              <a:custGeom>
                <a:rect b="b" l="l" r="r" t="t"/>
                <a:pathLst>
                  <a:path extrusionOk="0" h="1731" w="1830">
                    <a:moveTo>
                      <a:pt x="852" y="1"/>
                    </a:moveTo>
                    <a:cubicBezTo>
                      <a:pt x="476" y="527"/>
                      <a:pt x="176" y="1129"/>
                      <a:pt x="0" y="1730"/>
                    </a:cubicBezTo>
                    <a:lnTo>
                      <a:pt x="1830" y="1730"/>
                    </a:lnTo>
                    <a:cubicBezTo>
                      <a:pt x="1554" y="1129"/>
                      <a:pt x="1228" y="552"/>
                      <a:pt x="852" y="26"/>
                    </a:cubicBez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7" name="Google Shape;487;p18"/>
              <p:cNvSpPr/>
              <p:nvPr/>
            </p:nvSpPr>
            <p:spPr>
              <a:xfrm>
                <a:off x="7712426" y="833650"/>
                <a:ext cx="1252766" cy="503663"/>
              </a:xfrm>
              <a:custGeom>
                <a:rect b="b" l="l" r="r" t="t"/>
                <a:pathLst>
                  <a:path extrusionOk="0" h="4988" w="12407">
                    <a:moveTo>
                      <a:pt x="9102" y="179"/>
                    </a:moveTo>
                    <a:cubicBezTo>
                      <a:pt x="9220" y="179"/>
                      <a:pt x="9337" y="194"/>
                      <a:pt x="9449" y="226"/>
                    </a:cubicBezTo>
                    <a:cubicBezTo>
                      <a:pt x="10226" y="426"/>
                      <a:pt x="10803" y="1078"/>
                      <a:pt x="10828" y="1780"/>
                    </a:cubicBezTo>
                    <a:cubicBezTo>
                      <a:pt x="10828" y="1830"/>
                      <a:pt x="10853" y="1855"/>
                      <a:pt x="10878" y="1855"/>
                    </a:cubicBezTo>
                    <a:cubicBezTo>
                      <a:pt x="10890" y="1868"/>
                      <a:pt x="10903" y="1874"/>
                      <a:pt x="10916" y="1874"/>
                    </a:cubicBezTo>
                    <a:cubicBezTo>
                      <a:pt x="10928" y="1874"/>
                      <a:pt x="10941" y="1868"/>
                      <a:pt x="10953" y="1855"/>
                    </a:cubicBezTo>
                    <a:cubicBezTo>
                      <a:pt x="11037" y="1822"/>
                      <a:pt x="11126" y="1805"/>
                      <a:pt x="11218" y="1805"/>
                    </a:cubicBezTo>
                    <a:cubicBezTo>
                      <a:pt x="11401" y="1805"/>
                      <a:pt x="11596" y="1872"/>
                      <a:pt x="11780" y="2005"/>
                    </a:cubicBezTo>
                    <a:cubicBezTo>
                      <a:pt x="12081" y="2231"/>
                      <a:pt x="12231" y="2607"/>
                      <a:pt x="12181" y="2933"/>
                    </a:cubicBezTo>
                    <a:cubicBezTo>
                      <a:pt x="12069" y="3540"/>
                      <a:pt x="11431" y="3925"/>
                      <a:pt x="10849" y="3925"/>
                    </a:cubicBezTo>
                    <a:cubicBezTo>
                      <a:pt x="10782" y="3925"/>
                      <a:pt x="10716" y="3920"/>
                      <a:pt x="10652" y="3910"/>
                    </a:cubicBezTo>
                    <a:cubicBezTo>
                      <a:pt x="10602" y="3910"/>
                      <a:pt x="10577" y="3935"/>
                      <a:pt x="10552" y="3960"/>
                    </a:cubicBezTo>
                    <a:cubicBezTo>
                      <a:pt x="10301" y="4361"/>
                      <a:pt x="9825" y="4662"/>
                      <a:pt x="9274" y="4712"/>
                    </a:cubicBezTo>
                    <a:cubicBezTo>
                      <a:pt x="9185" y="4725"/>
                      <a:pt x="9097" y="4731"/>
                      <a:pt x="9009" y="4731"/>
                    </a:cubicBezTo>
                    <a:cubicBezTo>
                      <a:pt x="8575" y="4731"/>
                      <a:pt x="8162" y="4578"/>
                      <a:pt x="7870" y="4286"/>
                    </a:cubicBezTo>
                    <a:cubicBezTo>
                      <a:pt x="7845" y="4286"/>
                      <a:pt x="7820" y="4261"/>
                      <a:pt x="7795" y="4261"/>
                    </a:cubicBezTo>
                    <a:cubicBezTo>
                      <a:pt x="7770" y="4261"/>
                      <a:pt x="7745" y="4286"/>
                      <a:pt x="7745" y="4286"/>
                    </a:cubicBezTo>
                    <a:cubicBezTo>
                      <a:pt x="7440" y="4639"/>
                      <a:pt x="6980" y="4815"/>
                      <a:pt x="6490" y="4815"/>
                    </a:cubicBezTo>
                    <a:cubicBezTo>
                      <a:pt x="6457" y="4815"/>
                      <a:pt x="6425" y="4814"/>
                      <a:pt x="6392" y="4812"/>
                    </a:cubicBezTo>
                    <a:cubicBezTo>
                      <a:pt x="5865" y="4787"/>
                      <a:pt x="5389" y="4537"/>
                      <a:pt x="5113" y="4161"/>
                    </a:cubicBezTo>
                    <a:cubicBezTo>
                      <a:pt x="5088" y="4136"/>
                      <a:pt x="5088" y="4136"/>
                      <a:pt x="5063" y="4136"/>
                    </a:cubicBezTo>
                    <a:cubicBezTo>
                      <a:pt x="5038" y="4136"/>
                      <a:pt x="5038" y="4111"/>
                      <a:pt x="5038" y="4111"/>
                    </a:cubicBezTo>
                    <a:cubicBezTo>
                      <a:pt x="5013" y="4111"/>
                      <a:pt x="5013" y="4136"/>
                      <a:pt x="4988" y="4136"/>
                    </a:cubicBezTo>
                    <a:cubicBezTo>
                      <a:pt x="4626" y="4476"/>
                      <a:pt x="4156" y="4654"/>
                      <a:pt x="3639" y="4654"/>
                    </a:cubicBezTo>
                    <a:cubicBezTo>
                      <a:pt x="3547" y="4654"/>
                      <a:pt x="3454" y="4648"/>
                      <a:pt x="3359" y="4637"/>
                    </a:cubicBezTo>
                    <a:cubicBezTo>
                      <a:pt x="2707" y="4537"/>
                      <a:pt x="2181" y="4211"/>
                      <a:pt x="1880" y="3735"/>
                    </a:cubicBezTo>
                    <a:cubicBezTo>
                      <a:pt x="1863" y="3717"/>
                      <a:pt x="1832" y="3699"/>
                      <a:pt x="1807" y="3699"/>
                    </a:cubicBezTo>
                    <a:cubicBezTo>
                      <a:pt x="1797" y="3699"/>
                      <a:pt x="1787" y="3702"/>
                      <a:pt x="1780" y="3710"/>
                    </a:cubicBezTo>
                    <a:cubicBezTo>
                      <a:pt x="1635" y="3794"/>
                      <a:pt x="1472" y="3838"/>
                      <a:pt x="1303" y="3838"/>
                    </a:cubicBezTo>
                    <a:cubicBezTo>
                      <a:pt x="1122" y="3838"/>
                      <a:pt x="934" y="3788"/>
                      <a:pt x="753" y="3685"/>
                    </a:cubicBezTo>
                    <a:cubicBezTo>
                      <a:pt x="402" y="3509"/>
                      <a:pt x="201" y="3183"/>
                      <a:pt x="176" y="2832"/>
                    </a:cubicBezTo>
                    <a:cubicBezTo>
                      <a:pt x="176" y="2507"/>
                      <a:pt x="402" y="2181"/>
                      <a:pt x="727" y="1980"/>
                    </a:cubicBezTo>
                    <a:cubicBezTo>
                      <a:pt x="920" y="1870"/>
                      <a:pt x="1121" y="1813"/>
                      <a:pt x="1312" y="1813"/>
                    </a:cubicBezTo>
                    <a:cubicBezTo>
                      <a:pt x="1469" y="1813"/>
                      <a:pt x="1620" y="1851"/>
                      <a:pt x="1755" y="1930"/>
                    </a:cubicBezTo>
                    <a:lnTo>
                      <a:pt x="1830" y="1930"/>
                    </a:lnTo>
                    <a:cubicBezTo>
                      <a:pt x="1855" y="1930"/>
                      <a:pt x="1880" y="1905"/>
                      <a:pt x="1880" y="1880"/>
                    </a:cubicBezTo>
                    <a:cubicBezTo>
                      <a:pt x="2006" y="1329"/>
                      <a:pt x="2457" y="903"/>
                      <a:pt x="2983" y="752"/>
                    </a:cubicBezTo>
                    <a:cubicBezTo>
                      <a:pt x="3088" y="727"/>
                      <a:pt x="3197" y="715"/>
                      <a:pt x="3305" y="715"/>
                    </a:cubicBezTo>
                    <a:cubicBezTo>
                      <a:pt x="3740" y="715"/>
                      <a:pt x="4181" y="908"/>
                      <a:pt x="4462" y="1228"/>
                    </a:cubicBezTo>
                    <a:cubicBezTo>
                      <a:pt x="4480" y="1246"/>
                      <a:pt x="4497" y="1264"/>
                      <a:pt x="4524" y="1264"/>
                    </a:cubicBezTo>
                    <a:cubicBezTo>
                      <a:pt x="4535" y="1264"/>
                      <a:pt x="4547" y="1261"/>
                      <a:pt x="4562" y="1254"/>
                    </a:cubicBezTo>
                    <a:cubicBezTo>
                      <a:pt x="4587" y="1254"/>
                      <a:pt x="4612" y="1228"/>
                      <a:pt x="4612" y="1203"/>
                    </a:cubicBezTo>
                    <a:cubicBezTo>
                      <a:pt x="4788" y="727"/>
                      <a:pt x="5214" y="351"/>
                      <a:pt x="5715" y="251"/>
                    </a:cubicBezTo>
                    <a:cubicBezTo>
                      <a:pt x="5792" y="238"/>
                      <a:pt x="5870" y="232"/>
                      <a:pt x="5948" y="232"/>
                    </a:cubicBezTo>
                    <a:cubicBezTo>
                      <a:pt x="6484" y="232"/>
                      <a:pt x="7038" y="525"/>
                      <a:pt x="7344" y="1028"/>
                    </a:cubicBezTo>
                    <a:cubicBezTo>
                      <a:pt x="7369" y="1053"/>
                      <a:pt x="7394" y="1053"/>
                      <a:pt x="7419" y="1078"/>
                    </a:cubicBezTo>
                    <a:cubicBezTo>
                      <a:pt x="7444" y="1078"/>
                      <a:pt x="7469" y="1053"/>
                      <a:pt x="7494" y="1028"/>
                    </a:cubicBezTo>
                    <a:cubicBezTo>
                      <a:pt x="7810" y="586"/>
                      <a:pt x="8480" y="179"/>
                      <a:pt x="9102" y="179"/>
                    </a:cubicBezTo>
                    <a:close/>
                    <a:moveTo>
                      <a:pt x="9104" y="0"/>
                    </a:moveTo>
                    <a:cubicBezTo>
                      <a:pt x="8459" y="0"/>
                      <a:pt x="7793" y="371"/>
                      <a:pt x="7419" y="827"/>
                    </a:cubicBezTo>
                    <a:cubicBezTo>
                      <a:pt x="7079" y="360"/>
                      <a:pt x="6523" y="72"/>
                      <a:pt x="5979" y="72"/>
                    </a:cubicBezTo>
                    <a:cubicBezTo>
                      <a:pt x="5882" y="72"/>
                      <a:pt x="5785" y="82"/>
                      <a:pt x="5690" y="101"/>
                    </a:cubicBezTo>
                    <a:cubicBezTo>
                      <a:pt x="5164" y="201"/>
                      <a:pt x="4712" y="552"/>
                      <a:pt x="4512" y="1028"/>
                    </a:cubicBezTo>
                    <a:cubicBezTo>
                      <a:pt x="4188" y="723"/>
                      <a:pt x="3763" y="549"/>
                      <a:pt x="3335" y="549"/>
                    </a:cubicBezTo>
                    <a:cubicBezTo>
                      <a:pt x="3200" y="549"/>
                      <a:pt x="3065" y="566"/>
                      <a:pt x="2933" y="602"/>
                    </a:cubicBezTo>
                    <a:cubicBezTo>
                      <a:pt x="2382" y="727"/>
                      <a:pt x="1905" y="1178"/>
                      <a:pt x="1730" y="1730"/>
                    </a:cubicBezTo>
                    <a:cubicBezTo>
                      <a:pt x="1601" y="1670"/>
                      <a:pt x="1461" y="1642"/>
                      <a:pt x="1317" y="1642"/>
                    </a:cubicBezTo>
                    <a:cubicBezTo>
                      <a:pt x="1096" y="1642"/>
                      <a:pt x="865" y="1709"/>
                      <a:pt x="652" y="1830"/>
                    </a:cubicBezTo>
                    <a:cubicBezTo>
                      <a:pt x="251" y="2056"/>
                      <a:pt x="1" y="2431"/>
                      <a:pt x="26" y="2832"/>
                    </a:cubicBezTo>
                    <a:cubicBezTo>
                      <a:pt x="26" y="3233"/>
                      <a:pt x="276" y="3609"/>
                      <a:pt x="677" y="3835"/>
                    </a:cubicBezTo>
                    <a:cubicBezTo>
                      <a:pt x="878" y="3950"/>
                      <a:pt x="1103" y="4007"/>
                      <a:pt x="1320" y="4007"/>
                    </a:cubicBezTo>
                    <a:cubicBezTo>
                      <a:pt x="1482" y="4007"/>
                      <a:pt x="1640" y="3975"/>
                      <a:pt x="1780" y="3910"/>
                    </a:cubicBezTo>
                    <a:cubicBezTo>
                      <a:pt x="2131" y="4386"/>
                      <a:pt x="2682" y="4712"/>
                      <a:pt x="3334" y="4787"/>
                    </a:cubicBezTo>
                    <a:cubicBezTo>
                      <a:pt x="3451" y="4806"/>
                      <a:pt x="3568" y="4815"/>
                      <a:pt x="3684" y="4815"/>
                    </a:cubicBezTo>
                    <a:cubicBezTo>
                      <a:pt x="4188" y="4815"/>
                      <a:pt x="4671" y="4642"/>
                      <a:pt x="5038" y="4336"/>
                    </a:cubicBezTo>
                    <a:cubicBezTo>
                      <a:pt x="5339" y="4712"/>
                      <a:pt x="5840" y="4963"/>
                      <a:pt x="6392" y="4988"/>
                    </a:cubicBezTo>
                    <a:lnTo>
                      <a:pt x="6492" y="4988"/>
                    </a:lnTo>
                    <a:cubicBezTo>
                      <a:pt x="6993" y="4988"/>
                      <a:pt x="7494" y="4812"/>
                      <a:pt x="7820" y="4487"/>
                    </a:cubicBezTo>
                    <a:cubicBezTo>
                      <a:pt x="8132" y="4757"/>
                      <a:pt x="8565" y="4907"/>
                      <a:pt x="9019" y="4907"/>
                    </a:cubicBezTo>
                    <a:cubicBezTo>
                      <a:pt x="9112" y="4907"/>
                      <a:pt x="9205" y="4900"/>
                      <a:pt x="9299" y="4888"/>
                    </a:cubicBezTo>
                    <a:cubicBezTo>
                      <a:pt x="9875" y="4812"/>
                      <a:pt x="10377" y="4537"/>
                      <a:pt x="10677" y="4086"/>
                    </a:cubicBezTo>
                    <a:cubicBezTo>
                      <a:pt x="10741" y="4094"/>
                      <a:pt x="10806" y="4098"/>
                      <a:pt x="10869" y="4098"/>
                    </a:cubicBezTo>
                    <a:cubicBezTo>
                      <a:pt x="11578" y="4098"/>
                      <a:pt x="12240" y="3602"/>
                      <a:pt x="12332" y="2958"/>
                    </a:cubicBezTo>
                    <a:cubicBezTo>
                      <a:pt x="12407" y="2582"/>
                      <a:pt x="12231" y="2156"/>
                      <a:pt x="11880" y="1880"/>
                    </a:cubicBezTo>
                    <a:cubicBezTo>
                      <a:pt x="11685" y="1720"/>
                      <a:pt x="11465" y="1636"/>
                      <a:pt x="11255" y="1636"/>
                    </a:cubicBezTo>
                    <a:cubicBezTo>
                      <a:pt x="11168" y="1636"/>
                      <a:pt x="11084" y="1650"/>
                      <a:pt x="11003" y="1680"/>
                    </a:cubicBezTo>
                    <a:cubicBezTo>
                      <a:pt x="10928" y="928"/>
                      <a:pt x="10301" y="276"/>
                      <a:pt x="9499" y="50"/>
                    </a:cubicBezTo>
                    <a:cubicBezTo>
                      <a:pt x="9370" y="16"/>
                      <a:pt x="9237" y="0"/>
                      <a:pt x="91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8" name="Google Shape;488;p18"/>
              <p:cNvSpPr/>
              <p:nvPr/>
            </p:nvSpPr>
            <p:spPr>
              <a:xfrm>
                <a:off x="507463" y="4671734"/>
                <a:ext cx="133565" cy="142299"/>
              </a:xfrm>
              <a:custGeom>
                <a:rect b="b" l="l" r="r" t="t"/>
                <a:pathLst>
                  <a:path extrusionOk="0" h="1630" w="1530">
                    <a:moveTo>
                      <a:pt x="753" y="176"/>
                    </a:moveTo>
                    <a:cubicBezTo>
                      <a:pt x="1104" y="176"/>
                      <a:pt x="1329" y="552"/>
                      <a:pt x="1354" y="903"/>
                    </a:cubicBezTo>
                    <a:cubicBezTo>
                      <a:pt x="1354" y="978"/>
                      <a:pt x="1354" y="1053"/>
                      <a:pt x="1329" y="1103"/>
                    </a:cubicBezTo>
                    <a:cubicBezTo>
                      <a:pt x="1279" y="1254"/>
                      <a:pt x="1179" y="1354"/>
                      <a:pt x="1053" y="1404"/>
                    </a:cubicBezTo>
                    <a:cubicBezTo>
                      <a:pt x="971" y="1432"/>
                      <a:pt x="888" y="1452"/>
                      <a:pt x="810" y="1452"/>
                    </a:cubicBezTo>
                    <a:cubicBezTo>
                      <a:pt x="746" y="1452"/>
                      <a:pt x="684" y="1438"/>
                      <a:pt x="627" y="1404"/>
                    </a:cubicBezTo>
                    <a:cubicBezTo>
                      <a:pt x="402" y="1329"/>
                      <a:pt x="226" y="1128"/>
                      <a:pt x="201" y="903"/>
                    </a:cubicBezTo>
                    <a:cubicBezTo>
                      <a:pt x="176" y="727"/>
                      <a:pt x="226" y="502"/>
                      <a:pt x="377" y="351"/>
                    </a:cubicBezTo>
                    <a:cubicBezTo>
                      <a:pt x="477" y="226"/>
                      <a:pt x="602" y="176"/>
                      <a:pt x="728" y="176"/>
                    </a:cubicBezTo>
                    <a:close/>
                    <a:moveTo>
                      <a:pt x="753" y="1"/>
                    </a:moveTo>
                    <a:cubicBezTo>
                      <a:pt x="552" y="1"/>
                      <a:pt x="377" y="76"/>
                      <a:pt x="251" y="251"/>
                    </a:cubicBezTo>
                    <a:cubicBezTo>
                      <a:pt x="76" y="427"/>
                      <a:pt x="1" y="702"/>
                      <a:pt x="26" y="953"/>
                    </a:cubicBezTo>
                    <a:cubicBezTo>
                      <a:pt x="76" y="1229"/>
                      <a:pt x="277" y="1479"/>
                      <a:pt x="552" y="1580"/>
                    </a:cubicBezTo>
                    <a:cubicBezTo>
                      <a:pt x="652" y="1605"/>
                      <a:pt x="728" y="1630"/>
                      <a:pt x="828" y="1630"/>
                    </a:cubicBezTo>
                    <a:cubicBezTo>
                      <a:pt x="928" y="1630"/>
                      <a:pt x="1028" y="1605"/>
                      <a:pt x="1104" y="1580"/>
                    </a:cubicBezTo>
                    <a:cubicBezTo>
                      <a:pt x="1304" y="1504"/>
                      <a:pt x="1429" y="1354"/>
                      <a:pt x="1480" y="1153"/>
                    </a:cubicBezTo>
                    <a:cubicBezTo>
                      <a:pt x="1505" y="1078"/>
                      <a:pt x="1530" y="1003"/>
                      <a:pt x="1530" y="903"/>
                    </a:cubicBezTo>
                    <a:cubicBezTo>
                      <a:pt x="1505" y="477"/>
                      <a:pt x="1204" y="26"/>
                      <a:pt x="7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9" name="Google Shape;489;p18"/>
              <p:cNvSpPr/>
              <p:nvPr/>
            </p:nvSpPr>
            <p:spPr>
              <a:xfrm>
                <a:off x="5842200" y="4493877"/>
                <a:ext cx="235075" cy="219252"/>
              </a:xfrm>
              <a:custGeom>
                <a:rect b="b" l="l" r="r" t="t"/>
                <a:pathLst>
                  <a:path extrusionOk="0" h="1730" w="1855">
                    <a:moveTo>
                      <a:pt x="852" y="1"/>
                    </a:moveTo>
                    <a:cubicBezTo>
                      <a:pt x="501" y="527"/>
                      <a:pt x="201" y="1128"/>
                      <a:pt x="0" y="1730"/>
                    </a:cubicBezTo>
                    <a:lnTo>
                      <a:pt x="1855" y="1730"/>
                    </a:lnTo>
                    <a:cubicBezTo>
                      <a:pt x="1579" y="1153"/>
                      <a:pt x="1253" y="577"/>
                      <a:pt x="877" y="26"/>
                    </a:cubicBez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18"/>
              <p:cNvSpPr/>
              <p:nvPr/>
            </p:nvSpPr>
            <p:spPr>
              <a:xfrm>
                <a:off x="8965200" y="4211255"/>
                <a:ext cx="235077" cy="222347"/>
              </a:xfrm>
              <a:custGeom>
                <a:rect b="b" l="l" r="r" t="t"/>
                <a:pathLst>
                  <a:path extrusionOk="0" h="1731" w="1830">
                    <a:moveTo>
                      <a:pt x="852" y="1"/>
                    </a:moveTo>
                    <a:cubicBezTo>
                      <a:pt x="476" y="527"/>
                      <a:pt x="176" y="1129"/>
                      <a:pt x="0" y="1730"/>
                    </a:cubicBezTo>
                    <a:lnTo>
                      <a:pt x="1830" y="1730"/>
                    </a:lnTo>
                    <a:cubicBezTo>
                      <a:pt x="1554" y="1129"/>
                      <a:pt x="1228" y="552"/>
                      <a:pt x="852" y="26"/>
                    </a:cubicBez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18"/>
              <p:cNvSpPr/>
              <p:nvPr/>
            </p:nvSpPr>
            <p:spPr>
              <a:xfrm>
                <a:off x="7883536" y="108353"/>
                <a:ext cx="161937" cy="151029"/>
              </a:xfrm>
              <a:custGeom>
                <a:rect b="b" l="l" r="r" t="t"/>
                <a:pathLst>
                  <a:path extrusionOk="0" h="1730" w="1855">
                    <a:moveTo>
                      <a:pt x="852" y="0"/>
                    </a:moveTo>
                    <a:cubicBezTo>
                      <a:pt x="476" y="527"/>
                      <a:pt x="201" y="1103"/>
                      <a:pt x="0" y="1730"/>
                    </a:cubicBezTo>
                    <a:lnTo>
                      <a:pt x="1855" y="1730"/>
                    </a:lnTo>
                    <a:cubicBezTo>
                      <a:pt x="1579" y="1128"/>
                      <a:pt x="1253" y="552"/>
                      <a:pt x="877" y="25"/>
                    </a:cubicBezTo>
                    <a:lnTo>
                      <a:pt x="85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Google Shape;492;p18"/>
              <p:cNvSpPr/>
              <p:nvPr/>
            </p:nvSpPr>
            <p:spPr>
              <a:xfrm>
                <a:off x="151730" y="3222245"/>
                <a:ext cx="161937" cy="151116"/>
              </a:xfrm>
              <a:custGeom>
                <a:rect b="b" l="l" r="r" t="t"/>
                <a:pathLst>
                  <a:path extrusionOk="0" h="1731" w="1855">
                    <a:moveTo>
                      <a:pt x="852" y="1"/>
                    </a:moveTo>
                    <a:cubicBezTo>
                      <a:pt x="502" y="527"/>
                      <a:pt x="201" y="1104"/>
                      <a:pt x="0" y="1730"/>
                    </a:cubicBezTo>
                    <a:lnTo>
                      <a:pt x="1855" y="1730"/>
                    </a:lnTo>
                    <a:cubicBezTo>
                      <a:pt x="1579" y="1129"/>
                      <a:pt x="1253" y="552"/>
                      <a:pt x="877" y="26"/>
                    </a:cubicBez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93" name="Google Shape;493;p18"/>
              <p:cNvGrpSpPr/>
              <p:nvPr/>
            </p:nvGrpSpPr>
            <p:grpSpPr>
              <a:xfrm rot="-3210415">
                <a:off x="-88437" y="1571975"/>
                <a:ext cx="956558" cy="659786"/>
                <a:chOff x="1966925" y="760050"/>
                <a:chExt cx="244400" cy="168575"/>
              </a:xfrm>
            </p:grpSpPr>
            <p:sp>
              <p:nvSpPr>
                <p:cNvPr id="494" name="Google Shape;494;p18"/>
                <p:cNvSpPr/>
                <p:nvPr/>
              </p:nvSpPr>
              <p:spPr>
                <a:xfrm>
                  <a:off x="1966925" y="763550"/>
                  <a:ext cx="5050" cy="4050"/>
                </a:xfrm>
                <a:custGeom>
                  <a:rect b="b" l="l" r="r" t="t"/>
                  <a:pathLst>
                    <a:path extrusionOk="0" h="162" w="202">
                      <a:moveTo>
                        <a:pt x="115" y="1"/>
                      </a:moveTo>
                      <a:cubicBezTo>
                        <a:pt x="103" y="1"/>
                        <a:pt x="89" y="4"/>
                        <a:pt x="76" y="11"/>
                      </a:cubicBezTo>
                      <a:lnTo>
                        <a:pt x="51" y="11"/>
                      </a:lnTo>
                      <a:cubicBezTo>
                        <a:pt x="26" y="11"/>
                        <a:pt x="1" y="61"/>
                        <a:pt x="1" y="111"/>
                      </a:cubicBezTo>
                      <a:cubicBezTo>
                        <a:pt x="26" y="161"/>
                        <a:pt x="51" y="161"/>
                        <a:pt x="101" y="161"/>
                      </a:cubicBezTo>
                      <a:lnTo>
                        <a:pt x="126" y="161"/>
                      </a:lnTo>
                      <a:cubicBezTo>
                        <a:pt x="176" y="161"/>
                        <a:pt x="201" y="111"/>
                        <a:pt x="176" y="61"/>
                      </a:cubicBezTo>
                      <a:cubicBezTo>
                        <a:pt x="176" y="24"/>
                        <a:pt x="149" y="1"/>
                        <a:pt x="11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5" name="Google Shape;495;p18"/>
                <p:cNvSpPr/>
                <p:nvPr/>
              </p:nvSpPr>
              <p:spPr>
                <a:xfrm>
                  <a:off x="2033975" y="766075"/>
                  <a:ext cx="5675" cy="4650"/>
                </a:xfrm>
                <a:custGeom>
                  <a:rect b="b" l="l" r="r" t="t"/>
                  <a:pathLst>
                    <a:path extrusionOk="0" h="186" w="227">
                      <a:moveTo>
                        <a:pt x="87" y="0"/>
                      </a:moveTo>
                      <a:cubicBezTo>
                        <a:pt x="52" y="0"/>
                        <a:pt x="26" y="23"/>
                        <a:pt x="26" y="60"/>
                      </a:cubicBezTo>
                      <a:cubicBezTo>
                        <a:pt x="1" y="110"/>
                        <a:pt x="26" y="160"/>
                        <a:pt x="76" y="160"/>
                      </a:cubicBezTo>
                      <a:lnTo>
                        <a:pt x="101" y="185"/>
                      </a:lnTo>
                      <a:lnTo>
                        <a:pt x="126" y="185"/>
                      </a:lnTo>
                      <a:cubicBezTo>
                        <a:pt x="176" y="185"/>
                        <a:pt x="201" y="160"/>
                        <a:pt x="201" y="110"/>
                      </a:cubicBezTo>
                      <a:cubicBezTo>
                        <a:pt x="226" y="85"/>
                        <a:pt x="201" y="35"/>
                        <a:pt x="151" y="10"/>
                      </a:cubicBezTo>
                      <a:lnTo>
                        <a:pt x="126" y="10"/>
                      </a:lnTo>
                      <a:cubicBezTo>
                        <a:pt x="112" y="3"/>
                        <a:pt x="99" y="0"/>
                        <a:pt x="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6" name="Google Shape;496;p18"/>
                <p:cNvSpPr/>
                <p:nvPr/>
              </p:nvSpPr>
              <p:spPr>
                <a:xfrm>
                  <a:off x="1979475" y="761125"/>
                  <a:ext cx="5650" cy="4575"/>
                </a:xfrm>
                <a:custGeom>
                  <a:rect b="b" l="l" r="r" t="t"/>
                  <a:pathLst>
                    <a:path extrusionOk="0" h="183" w="226">
                      <a:moveTo>
                        <a:pt x="153" y="1"/>
                      </a:moveTo>
                      <a:cubicBezTo>
                        <a:pt x="144" y="1"/>
                        <a:pt x="135" y="3"/>
                        <a:pt x="125" y="7"/>
                      </a:cubicBezTo>
                      <a:lnTo>
                        <a:pt x="100" y="7"/>
                      </a:lnTo>
                      <a:cubicBezTo>
                        <a:pt x="50" y="7"/>
                        <a:pt x="0" y="58"/>
                        <a:pt x="25" y="108"/>
                      </a:cubicBezTo>
                      <a:cubicBezTo>
                        <a:pt x="25" y="133"/>
                        <a:pt x="50" y="183"/>
                        <a:pt x="100" y="183"/>
                      </a:cubicBezTo>
                      <a:lnTo>
                        <a:pt x="125" y="183"/>
                      </a:lnTo>
                      <a:lnTo>
                        <a:pt x="150" y="158"/>
                      </a:lnTo>
                      <a:cubicBezTo>
                        <a:pt x="201" y="158"/>
                        <a:pt x="226" y="108"/>
                        <a:pt x="226" y="83"/>
                      </a:cubicBezTo>
                      <a:cubicBezTo>
                        <a:pt x="226" y="42"/>
                        <a:pt x="192" y="1"/>
                        <a:pt x="15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7" name="Google Shape;497;p18"/>
                <p:cNvSpPr/>
                <p:nvPr/>
              </p:nvSpPr>
              <p:spPr>
                <a:xfrm>
                  <a:off x="2084725" y="810175"/>
                  <a:ext cx="5675" cy="5025"/>
                </a:xfrm>
                <a:custGeom>
                  <a:rect b="b" l="l" r="r" t="t"/>
                  <a:pathLst>
                    <a:path extrusionOk="0" h="201" w="227">
                      <a:moveTo>
                        <a:pt x="76" y="0"/>
                      </a:moveTo>
                      <a:cubicBezTo>
                        <a:pt x="26" y="25"/>
                        <a:pt x="1" y="76"/>
                        <a:pt x="26" y="126"/>
                      </a:cubicBezTo>
                      <a:lnTo>
                        <a:pt x="51" y="151"/>
                      </a:lnTo>
                      <a:cubicBezTo>
                        <a:pt x="51" y="176"/>
                        <a:pt x="101" y="201"/>
                        <a:pt x="126" y="201"/>
                      </a:cubicBezTo>
                      <a:lnTo>
                        <a:pt x="151" y="201"/>
                      </a:lnTo>
                      <a:cubicBezTo>
                        <a:pt x="201" y="176"/>
                        <a:pt x="226" y="126"/>
                        <a:pt x="201" y="76"/>
                      </a:cubicBezTo>
                      <a:lnTo>
                        <a:pt x="176" y="50"/>
                      </a:lnTo>
                      <a:cubicBezTo>
                        <a:pt x="151" y="0"/>
                        <a:pt x="101" y="0"/>
                        <a:pt x="7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8" name="Google Shape;498;p18"/>
                <p:cNvSpPr/>
                <p:nvPr/>
              </p:nvSpPr>
              <p:spPr>
                <a:xfrm>
                  <a:off x="2046500" y="771550"/>
                  <a:ext cx="5675" cy="4800"/>
                </a:xfrm>
                <a:custGeom>
                  <a:rect b="b" l="l" r="r" t="t"/>
                  <a:pathLst>
                    <a:path extrusionOk="0" h="192" w="227">
                      <a:moveTo>
                        <a:pt x="91" y="0"/>
                      </a:moveTo>
                      <a:cubicBezTo>
                        <a:pt x="64" y="0"/>
                        <a:pt x="41" y="12"/>
                        <a:pt x="26" y="42"/>
                      </a:cubicBezTo>
                      <a:cubicBezTo>
                        <a:pt x="1" y="92"/>
                        <a:pt x="26" y="142"/>
                        <a:pt x="76" y="167"/>
                      </a:cubicBezTo>
                      <a:lnTo>
                        <a:pt x="101" y="167"/>
                      </a:lnTo>
                      <a:cubicBezTo>
                        <a:pt x="101" y="192"/>
                        <a:pt x="126" y="192"/>
                        <a:pt x="126" y="192"/>
                      </a:cubicBezTo>
                      <a:cubicBezTo>
                        <a:pt x="176" y="192"/>
                        <a:pt x="201" y="167"/>
                        <a:pt x="201" y="142"/>
                      </a:cubicBezTo>
                      <a:cubicBezTo>
                        <a:pt x="226" y="92"/>
                        <a:pt x="226" y="42"/>
                        <a:pt x="176" y="16"/>
                      </a:cubicBezTo>
                      <a:lnTo>
                        <a:pt x="151" y="16"/>
                      </a:lnTo>
                      <a:cubicBezTo>
                        <a:pt x="130" y="6"/>
                        <a:pt x="110" y="0"/>
                        <a:pt x="9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9" name="Google Shape;499;p18"/>
                <p:cNvSpPr/>
                <p:nvPr/>
              </p:nvSpPr>
              <p:spPr>
                <a:xfrm>
                  <a:off x="2058400" y="779050"/>
                  <a:ext cx="5675" cy="4825"/>
                </a:xfrm>
                <a:custGeom>
                  <a:rect b="b" l="l" r="r" t="t"/>
                  <a:pathLst>
                    <a:path extrusionOk="0" h="193" w="227">
                      <a:moveTo>
                        <a:pt x="91" y="1"/>
                      </a:moveTo>
                      <a:cubicBezTo>
                        <a:pt x="64" y="1"/>
                        <a:pt x="41" y="13"/>
                        <a:pt x="26" y="42"/>
                      </a:cubicBezTo>
                      <a:cubicBezTo>
                        <a:pt x="1" y="67"/>
                        <a:pt x="1" y="143"/>
                        <a:pt x="51" y="168"/>
                      </a:cubicBezTo>
                      <a:lnTo>
                        <a:pt x="76" y="168"/>
                      </a:lnTo>
                      <a:cubicBezTo>
                        <a:pt x="76" y="193"/>
                        <a:pt x="101" y="193"/>
                        <a:pt x="126" y="193"/>
                      </a:cubicBezTo>
                      <a:cubicBezTo>
                        <a:pt x="151" y="193"/>
                        <a:pt x="176" y="168"/>
                        <a:pt x="176" y="168"/>
                      </a:cubicBezTo>
                      <a:cubicBezTo>
                        <a:pt x="227" y="118"/>
                        <a:pt x="201" y="67"/>
                        <a:pt x="176" y="42"/>
                      </a:cubicBezTo>
                      <a:lnTo>
                        <a:pt x="151" y="17"/>
                      </a:lnTo>
                      <a:cubicBezTo>
                        <a:pt x="131" y="7"/>
                        <a:pt x="110" y="1"/>
                        <a:pt x="9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0" name="Google Shape;500;p18"/>
                <p:cNvSpPr/>
                <p:nvPr/>
              </p:nvSpPr>
              <p:spPr>
                <a:xfrm>
                  <a:off x="2007025" y="760675"/>
                  <a:ext cx="5675" cy="4400"/>
                </a:xfrm>
                <a:custGeom>
                  <a:rect b="b" l="l" r="r" t="t"/>
                  <a:pathLst>
                    <a:path extrusionOk="0" h="176" w="227">
                      <a:moveTo>
                        <a:pt x="101" y="0"/>
                      </a:moveTo>
                      <a:cubicBezTo>
                        <a:pt x="76" y="0"/>
                        <a:pt x="26" y="25"/>
                        <a:pt x="26" y="76"/>
                      </a:cubicBezTo>
                      <a:cubicBezTo>
                        <a:pt x="1" y="126"/>
                        <a:pt x="51" y="151"/>
                        <a:pt x="101" y="176"/>
                      </a:cubicBezTo>
                      <a:lnTo>
                        <a:pt x="126" y="176"/>
                      </a:lnTo>
                      <a:cubicBezTo>
                        <a:pt x="176" y="176"/>
                        <a:pt x="226" y="126"/>
                        <a:pt x="226" y="101"/>
                      </a:cubicBezTo>
                      <a:cubicBezTo>
                        <a:pt x="226" y="50"/>
                        <a:pt x="201" y="0"/>
                        <a:pt x="15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1" name="Google Shape;501;p18"/>
                <p:cNvSpPr/>
                <p:nvPr/>
              </p:nvSpPr>
              <p:spPr>
                <a:xfrm>
                  <a:off x="2020825" y="762550"/>
                  <a:ext cx="5650" cy="4400"/>
                </a:xfrm>
                <a:custGeom>
                  <a:rect b="b" l="l" r="r" t="t"/>
                  <a:pathLst>
                    <a:path extrusionOk="0" h="176" w="226">
                      <a:moveTo>
                        <a:pt x="100" y="1"/>
                      </a:moveTo>
                      <a:cubicBezTo>
                        <a:pt x="75" y="1"/>
                        <a:pt x="25" y="26"/>
                        <a:pt x="0" y="76"/>
                      </a:cubicBezTo>
                      <a:cubicBezTo>
                        <a:pt x="0" y="101"/>
                        <a:pt x="25" y="151"/>
                        <a:pt x="75" y="176"/>
                      </a:cubicBezTo>
                      <a:lnTo>
                        <a:pt x="126" y="176"/>
                      </a:lnTo>
                      <a:cubicBezTo>
                        <a:pt x="176" y="176"/>
                        <a:pt x="201" y="151"/>
                        <a:pt x="201" y="101"/>
                      </a:cubicBezTo>
                      <a:cubicBezTo>
                        <a:pt x="226" y="51"/>
                        <a:pt x="176" y="26"/>
                        <a:pt x="12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2" name="Google Shape;502;p18"/>
                <p:cNvSpPr/>
                <p:nvPr/>
              </p:nvSpPr>
              <p:spPr>
                <a:xfrm>
                  <a:off x="1993875" y="760050"/>
                  <a:ext cx="5025" cy="4400"/>
                </a:xfrm>
                <a:custGeom>
                  <a:rect b="b" l="l" r="r" t="t"/>
                  <a:pathLst>
                    <a:path extrusionOk="0" h="176" w="201">
                      <a:moveTo>
                        <a:pt x="76" y="0"/>
                      </a:moveTo>
                      <a:cubicBezTo>
                        <a:pt x="26" y="0"/>
                        <a:pt x="1" y="50"/>
                        <a:pt x="1" y="101"/>
                      </a:cubicBezTo>
                      <a:cubicBezTo>
                        <a:pt x="1" y="126"/>
                        <a:pt x="51" y="176"/>
                        <a:pt x="101" y="176"/>
                      </a:cubicBezTo>
                      <a:cubicBezTo>
                        <a:pt x="151" y="176"/>
                        <a:pt x="201" y="126"/>
                        <a:pt x="201" y="75"/>
                      </a:cubicBezTo>
                      <a:cubicBezTo>
                        <a:pt x="201" y="25"/>
                        <a:pt x="151" y="0"/>
                        <a:pt x="10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3" name="Google Shape;503;p18"/>
                <p:cNvSpPr/>
                <p:nvPr/>
              </p:nvSpPr>
              <p:spPr>
                <a:xfrm>
                  <a:off x="2068425" y="788150"/>
                  <a:ext cx="5675" cy="5125"/>
                </a:xfrm>
                <a:custGeom>
                  <a:rect b="b" l="l" r="r" t="t"/>
                  <a:pathLst>
                    <a:path extrusionOk="0" h="205" w="227">
                      <a:moveTo>
                        <a:pt x="94" y="0"/>
                      </a:moveTo>
                      <a:cubicBezTo>
                        <a:pt x="77" y="0"/>
                        <a:pt x="62" y="8"/>
                        <a:pt x="51" y="29"/>
                      </a:cubicBezTo>
                      <a:cubicBezTo>
                        <a:pt x="1" y="54"/>
                        <a:pt x="1" y="104"/>
                        <a:pt x="51" y="155"/>
                      </a:cubicBezTo>
                      <a:lnTo>
                        <a:pt x="76" y="180"/>
                      </a:lnTo>
                      <a:cubicBezTo>
                        <a:pt x="76" y="180"/>
                        <a:pt x="101" y="205"/>
                        <a:pt x="126" y="205"/>
                      </a:cubicBezTo>
                      <a:cubicBezTo>
                        <a:pt x="151" y="205"/>
                        <a:pt x="176" y="180"/>
                        <a:pt x="176" y="180"/>
                      </a:cubicBezTo>
                      <a:cubicBezTo>
                        <a:pt x="227" y="129"/>
                        <a:pt x="227" y="79"/>
                        <a:pt x="201" y="54"/>
                      </a:cubicBezTo>
                      <a:lnTo>
                        <a:pt x="176" y="29"/>
                      </a:lnTo>
                      <a:cubicBezTo>
                        <a:pt x="147" y="15"/>
                        <a:pt x="119" y="0"/>
                        <a:pt x="9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4" name="Google Shape;504;p18"/>
                <p:cNvSpPr/>
                <p:nvPr/>
              </p:nvSpPr>
              <p:spPr>
                <a:xfrm>
                  <a:off x="2077825" y="798475"/>
                  <a:ext cx="5050" cy="4825"/>
                </a:xfrm>
                <a:custGeom>
                  <a:rect b="b" l="l" r="r" t="t"/>
                  <a:pathLst>
                    <a:path extrusionOk="0" h="193" w="202">
                      <a:moveTo>
                        <a:pt x="86" y="1"/>
                      </a:moveTo>
                      <a:cubicBezTo>
                        <a:pt x="68" y="1"/>
                        <a:pt x="47" y="7"/>
                        <a:pt x="26" y="17"/>
                      </a:cubicBezTo>
                      <a:cubicBezTo>
                        <a:pt x="1" y="42"/>
                        <a:pt x="1" y="92"/>
                        <a:pt x="26" y="143"/>
                      </a:cubicBezTo>
                      <a:lnTo>
                        <a:pt x="51" y="168"/>
                      </a:lnTo>
                      <a:cubicBezTo>
                        <a:pt x="51" y="193"/>
                        <a:pt x="76" y="193"/>
                        <a:pt x="101" y="193"/>
                      </a:cubicBezTo>
                      <a:lnTo>
                        <a:pt x="151" y="193"/>
                      </a:lnTo>
                      <a:cubicBezTo>
                        <a:pt x="201" y="168"/>
                        <a:pt x="201" y="92"/>
                        <a:pt x="176" y="67"/>
                      </a:cubicBezTo>
                      <a:lnTo>
                        <a:pt x="151" y="42"/>
                      </a:lnTo>
                      <a:cubicBezTo>
                        <a:pt x="137" y="13"/>
                        <a:pt x="113" y="1"/>
                        <a:pt x="8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5" name="Google Shape;505;p18"/>
                <p:cNvSpPr/>
                <p:nvPr/>
              </p:nvSpPr>
              <p:spPr>
                <a:xfrm>
                  <a:off x="2090375" y="823325"/>
                  <a:ext cx="5650" cy="4425"/>
                </a:xfrm>
                <a:custGeom>
                  <a:rect b="b" l="l" r="r" t="t"/>
                  <a:pathLst>
                    <a:path extrusionOk="0" h="177" w="226">
                      <a:moveTo>
                        <a:pt x="75" y="1"/>
                      </a:moveTo>
                      <a:cubicBezTo>
                        <a:pt x="25" y="1"/>
                        <a:pt x="0" y="76"/>
                        <a:pt x="25" y="101"/>
                      </a:cubicBezTo>
                      <a:cubicBezTo>
                        <a:pt x="25" y="126"/>
                        <a:pt x="50" y="151"/>
                        <a:pt x="75" y="151"/>
                      </a:cubicBezTo>
                      <a:cubicBezTo>
                        <a:pt x="75" y="151"/>
                        <a:pt x="100" y="176"/>
                        <a:pt x="100" y="176"/>
                      </a:cubicBezTo>
                      <a:cubicBezTo>
                        <a:pt x="125" y="176"/>
                        <a:pt x="125" y="151"/>
                        <a:pt x="151" y="151"/>
                      </a:cubicBezTo>
                      <a:cubicBezTo>
                        <a:pt x="201" y="151"/>
                        <a:pt x="226" y="101"/>
                        <a:pt x="201" y="51"/>
                      </a:cubicBezTo>
                      <a:cubicBezTo>
                        <a:pt x="201" y="26"/>
                        <a:pt x="151" y="1"/>
                        <a:pt x="12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6" name="Google Shape;506;p18"/>
                <p:cNvSpPr/>
                <p:nvPr/>
              </p:nvSpPr>
              <p:spPr>
                <a:xfrm>
                  <a:off x="2154900" y="825200"/>
                  <a:ext cx="5675" cy="4425"/>
                </a:xfrm>
                <a:custGeom>
                  <a:rect b="b" l="l" r="r" t="t"/>
                  <a:pathLst>
                    <a:path extrusionOk="0" h="177" w="227">
                      <a:moveTo>
                        <a:pt x="126" y="1"/>
                      </a:moveTo>
                      <a:cubicBezTo>
                        <a:pt x="101" y="1"/>
                        <a:pt x="51" y="1"/>
                        <a:pt x="26" y="51"/>
                      </a:cubicBezTo>
                      <a:cubicBezTo>
                        <a:pt x="1" y="101"/>
                        <a:pt x="26" y="151"/>
                        <a:pt x="76" y="176"/>
                      </a:cubicBezTo>
                      <a:lnTo>
                        <a:pt x="126" y="176"/>
                      </a:lnTo>
                      <a:cubicBezTo>
                        <a:pt x="151" y="176"/>
                        <a:pt x="201" y="176"/>
                        <a:pt x="201" y="126"/>
                      </a:cubicBezTo>
                      <a:cubicBezTo>
                        <a:pt x="226" y="101"/>
                        <a:pt x="201" y="51"/>
                        <a:pt x="176" y="26"/>
                      </a:cubicBezTo>
                      <a:lnTo>
                        <a:pt x="12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7" name="Google Shape;507;p18"/>
                <p:cNvSpPr/>
                <p:nvPr/>
              </p:nvSpPr>
              <p:spPr>
                <a:xfrm>
                  <a:off x="2200025" y="871950"/>
                  <a:ext cx="5025" cy="4650"/>
                </a:xfrm>
                <a:custGeom>
                  <a:rect b="b" l="l" r="r" t="t"/>
                  <a:pathLst>
                    <a:path extrusionOk="0" h="186" w="201">
                      <a:moveTo>
                        <a:pt x="100" y="1"/>
                      </a:moveTo>
                      <a:cubicBezTo>
                        <a:pt x="91" y="1"/>
                        <a:pt x="82" y="4"/>
                        <a:pt x="75" y="11"/>
                      </a:cubicBezTo>
                      <a:cubicBezTo>
                        <a:pt x="25" y="11"/>
                        <a:pt x="0" y="61"/>
                        <a:pt x="25" y="111"/>
                      </a:cubicBezTo>
                      <a:lnTo>
                        <a:pt x="25" y="136"/>
                      </a:lnTo>
                      <a:cubicBezTo>
                        <a:pt x="50" y="186"/>
                        <a:pt x="75" y="186"/>
                        <a:pt x="100" y="186"/>
                      </a:cubicBezTo>
                      <a:lnTo>
                        <a:pt x="151" y="186"/>
                      </a:lnTo>
                      <a:cubicBezTo>
                        <a:pt x="176" y="186"/>
                        <a:pt x="201" y="136"/>
                        <a:pt x="201" y="86"/>
                      </a:cubicBezTo>
                      <a:lnTo>
                        <a:pt x="176" y="61"/>
                      </a:lnTo>
                      <a:cubicBezTo>
                        <a:pt x="157" y="24"/>
                        <a:pt x="125" y="1"/>
                        <a:pt x="10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8" name="Google Shape;508;p18"/>
                <p:cNvSpPr/>
                <p:nvPr/>
              </p:nvSpPr>
              <p:spPr>
                <a:xfrm>
                  <a:off x="2206275" y="897725"/>
                  <a:ext cx="4425" cy="5200"/>
                </a:xfrm>
                <a:custGeom>
                  <a:rect b="b" l="l" r="r" t="t"/>
                  <a:pathLst>
                    <a:path extrusionOk="0" h="208" w="177">
                      <a:moveTo>
                        <a:pt x="117" y="0"/>
                      </a:moveTo>
                      <a:cubicBezTo>
                        <a:pt x="111" y="0"/>
                        <a:pt x="106" y="3"/>
                        <a:pt x="101" y="7"/>
                      </a:cubicBezTo>
                      <a:cubicBezTo>
                        <a:pt x="51" y="7"/>
                        <a:pt x="1" y="32"/>
                        <a:pt x="1" y="82"/>
                      </a:cubicBezTo>
                      <a:lnTo>
                        <a:pt x="26" y="107"/>
                      </a:lnTo>
                      <a:cubicBezTo>
                        <a:pt x="26" y="157"/>
                        <a:pt x="51" y="208"/>
                        <a:pt x="101" y="208"/>
                      </a:cubicBezTo>
                      <a:cubicBezTo>
                        <a:pt x="151" y="183"/>
                        <a:pt x="176" y="157"/>
                        <a:pt x="176" y="107"/>
                      </a:cubicBezTo>
                      <a:lnTo>
                        <a:pt x="176" y="82"/>
                      </a:lnTo>
                      <a:cubicBezTo>
                        <a:pt x="176" y="41"/>
                        <a:pt x="143" y="0"/>
                        <a:pt x="11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9" name="Google Shape;509;p18"/>
                <p:cNvSpPr/>
                <p:nvPr/>
              </p:nvSpPr>
              <p:spPr>
                <a:xfrm>
                  <a:off x="2204400" y="884475"/>
                  <a:ext cx="4425" cy="5300"/>
                </a:xfrm>
                <a:custGeom>
                  <a:rect b="b" l="l" r="r" t="t"/>
                  <a:pathLst>
                    <a:path extrusionOk="0" h="212" w="177">
                      <a:moveTo>
                        <a:pt x="100" y="1"/>
                      </a:moveTo>
                      <a:cubicBezTo>
                        <a:pt x="91" y="1"/>
                        <a:pt x="83" y="4"/>
                        <a:pt x="76" y="11"/>
                      </a:cubicBezTo>
                      <a:cubicBezTo>
                        <a:pt x="26" y="11"/>
                        <a:pt x="1" y="61"/>
                        <a:pt x="1" y="111"/>
                      </a:cubicBezTo>
                      <a:lnTo>
                        <a:pt x="1" y="136"/>
                      </a:lnTo>
                      <a:cubicBezTo>
                        <a:pt x="26" y="186"/>
                        <a:pt x="51" y="211"/>
                        <a:pt x="101" y="211"/>
                      </a:cubicBezTo>
                      <a:cubicBezTo>
                        <a:pt x="151" y="186"/>
                        <a:pt x="176" y="136"/>
                        <a:pt x="176" y="111"/>
                      </a:cubicBezTo>
                      <a:lnTo>
                        <a:pt x="176" y="61"/>
                      </a:lnTo>
                      <a:cubicBezTo>
                        <a:pt x="158" y="24"/>
                        <a:pt x="126" y="1"/>
                        <a:pt x="10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0" name="Google Shape;510;p18"/>
                <p:cNvSpPr/>
                <p:nvPr/>
              </p:nvSpPr>
              <p:spPr>
                <a:xfrm>
                  <a:off x="2166800" y="831700"/>
                  <a:ext cx="5675" cy="4800"/>
                </a:xfrm>
                <a:custGeom>
                  <a:rect b="b" l="l" r="r" t="t"/>
                  <a:pathLst>
                    <a:path extrusionOk="0" h="192" w="227">
                      <a:moveTo>
                        <a:pt x="86" y="0"/>
                      </a:moveTo>
                      <a:cubicBezTo>
                        <a:pt x="64" y="0"/>
                        <a:pt x="41" y="12"/>
                        <a:pt x="26" y="42"/>
                      </a:cubicBezTo>
                      <a:cubicBezTo>
                        <a:pt x="1" y="67"/>
                        <a:pt x="1" y="117"/>
                        <a:pt x="51" y="142"/>
                      </a:cubicBezTo>
                      <a:lnTo>
                        <a:pt x="76" y="167"/>
                      </a:lnTo>
                      <a:cubicBezTo>
                        <a:pt x="101" y="167"/>
                        <a:pt x="101" y="192"/>
                        <a:pt x="126" y="192"/>
                      </a:cubicBezTo>
                      <a:cubicBezTo>
                        <a:pt x="151" y="192"/>
                        <a:pt x="176" y="167"/>
                        <a:pt x="201" y="142"/>
                      </a:cubicBezTo>
                      <a:cubicBezTo>
                        <a:pt x="226" y="92"/>
                        <a:pt x="201" y="42"/>
                        <a:pt x="176" y="17"/>
                      </a:cubicBezTo>
                      <a:lnTo>
                        <a:pt x="126" y="17"/>
                      </a:lnTo>
                      <a:cubicBezTo>
                        <a:pt x="116" y="6"/>
                        <a:pt x="101" y="0"/>
                        <a:pt x="8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1" name="Google Shape;511;p18"/>
                <p:cNvSpPr/>
                <p:nvPr/>
              </p:nvSpPr>
              <p:spPr>
                <a:xfrm>
                  <a:off x="2194375" y="859875"/>
                  <a:ext cx="5050" cy="4825"/>
                </a:xfrm>
                <a:custGeom>
                  <a:rect b="b" l="l" r="r" t="t"/>
                  <a:pathLst>
                    <a:path extrusionOk="0" h="193" w="202">
                      <a:moveTo>
                        <a:pt x="91" y="1"/>
                      </a:moveTo>
                      <a:cubicBezTo>
                        <a:pt x="76" y="1"/>
                        <a:pt x="61" y="7"/>
                        <a:pt x="51" y="17"/>
                      </a:cubicBezTo>
                      <a:cubicBezTo>
                        <a:pt x="1" y="42"/>
                        <a:pt x="1" y="93"/>
                        <a:pt x="26" y="143"/>
                      </a:cubicBezTo>
                      <a:lnTo>
                        <a:pt x="26" y="168"/>
                      </a:lnTo>
                      <a:cubicBezTo>
                        <a:pt x="51" y="193"/>
                        <a:pt x="76" y="193"/>
                        <a:pt x="101" y="193"/>
                      </a:cubicBezTo>
                      <a:lnTo>
                        <a:pt x="151" y="193"/>
                      </a:lnTo>
                      <a:cubicBezTo>
                        <a:pt x="176" y="168"/>
                        <a:pt x="201" y="118"/>
                        <a:pt x="176" y="67"/>
                      </a:cubicBezTo>
                      <a:lnTo>
                        <a:pt x="151" y="42"/>
                      </a:lnTo>
                      <a:cubicBezTo>
                        <a:pt x="136" y="13"/>
                        <a:pt x="113" y="1"/>
                        <a:pt x="9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2" name="Google Shape;512;p18"/>
                <p:cNvSpPr/>
                <p:nvPr/>
              </p:nvSpPr>
              <p:spPr>
                <a:xfrm>
                  <a:off x="2142375" y="820825"/>
                  <a:ext cx="5650" cy="4400"/>
                </a:xfrm>
                <a:custGeom>
                  <a:rect b="b" l="l" r="r" t="t"/>
                  <a:pathLst>
                    <a:path extrusionOk="0" h="176" w="226">
                      <a:moveTo>
                        <a:pt x="126" y="0"/>
                      </a:moveTo>
                      <a:cubicBezTo>
                        <a:pt x="76" y="0"/>
                        <a:pt x="25" y="25"/>
                        <a:pt x="25" y="76"/>
                      </a:cubicBezTo>
                      <a:cubicBezTo>
                        <a:pt x="0" y="101"/>
                        <a:pt x="25" y="151"/>
                        <a:pt x="76" y="176"/>
                      </a:cubicBezTo>
                      <a:lnTo>
                        <a:pt x="126" y="176"/>
                      </a:lnTo>
                      <a:cubicBezTo>
                        <a:pt x="176" y="176"/>
                        <a:pt x="201" y="151"/>
                        <a:pt x="201" y="126"/>
                      </a:cubicBezTo>
                      <a:cubicBezTo>
                        <a:pt x="226" y="76"/>
                        <a:pt x="201" y="25"/>
                        <a:pt x="151" y="25"/>
                      </a:cubicBez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3" name="Google Shape;513;p18"/>
                <p:cNvSpPr/>
                <p:nvPr/>
              </p:nvSpPr>
              <p:spPr>
                <a:xfrm>
                  <a:off x="2206275" y="911050"/>
                  <a:ext cx="5050" cy="5025"/>
                </a:xfrm>
                <a:custGeom>
                  <a:rect b="b" l="l" r="r" t="t"/>
                  <a:pathLst>
                    <a:path extrusionOk="0" h="201" w="202">
                      <a:moveTo>
                        <a:pt x="101" y="0"/>
                      </a:moveTo>
                      <a:cubicBezTo>
                        <a:pt x="51" y="0"/>
                        <a:pt x="26" y="26"/>
                        <a:pt x="26" y="76"/>
                      </a:cubicBezTo>
                      <a:lnTo>
                        <a:pt x="26" y="101"/>
                      </a:lnTo>
                      <a:cubicBezTo>
                        <a:pt x="1" y="151"/>
                        <a:pt x="51" y="201"/>
                        <a:pt x="101" y="201"/>
                      </a:cubicBezTo>
                      <a:cubicBezTo>
                        <a:pt x="151" y="201"/>
                        <a:pt x="176" y="151"/>
                        <a:pt x="176" y="126"/>
                      </a:cubicBezTo>
                      <a:lnTo>
                        <a:pt x="201" y="76"/>
                      </a:lnTo>
                      <a:cubicBezTo>
                        <a:pt x="201" y="26"/>
                        <a:pt x="151" y="0"/>
                        <a:pt x="10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4" name="Google Shape;514;p18"/>
                <p:cNvSpPr/>
                <p:nvPr/>
              </p:nvSpPr>
              <p:spPr>
                <a:xfrm>
                  <a:off x="2129225" y="818325"/>
                  <a:ext cx="5650" cy="4400"/>
                </a:xfrm>
                <a:custGeom>
                  <a:rect b="b" l="l" r="r" t="t"/>
                  <a:pathLst>
                    <a:path extrusionOk="0" h="176" w="226">
                      <a:moveTo>
                        <a:pt x="100" y="0"/>
                      </a:moveTo>
                      <a:cubicBezTo>
                        <a:pt x="75" y="0"/>
                        <a:pt x="25" y="25"/>
                        <a:pt x="25" y="75"/>
                      </a:cubicBezTo>
                      <a:cubicBezTo>
                        <a:pt x="0" y="125"/>
                        <a:pt x="50" y="176"/>
                        <a:pt x="100" y="176"/>
                      </a:cubicBezTo>
                      <a:lnTo>
                        <a:pt x="125" y="176"/>
                      </a:lnTo>
                      <a:cubicBezTo>
                        <a:pt x="176" y="176"/>
                        <a:pt x="226" y="151"/>
                        <a:pt x="226" y="100"/>
                      </a:cubicBezTo>
                      <a:cubicBezTo>
                        <a:pt x="226" y="50"/>
                        <a:pt x="201" y="25"/>
                        <a:pt x="1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5" name="Google Shape;515;p18"/>
                <p:cNvSpPr/>
                <p:nvPr/>
              </p:nvSpPr>
              <p:spPr>
                <a:xfrm>
                  <a:off x="2116050" y="817700"/>
                  <a:ext cx="5675" cy="4400"/>
                </a:xfrm>
                <a:custGeom>
                  <a:rect b="b" l="l" r="r" t="t"/>
                  <a:pathLst>
                    <a:path extrusionOk="0" h="176" w="227">
                      <a:moveTo>
                        <a:pt x="101" y="0"/>
                      </a:moveTo>
                      <a:cubicBezTo>
                        <a:pt x="51" y="25"/>
                        <a:pt x="1" y="50"/>
                        <a:pt x="1" y="100"/>
                      </a:cubicBezTo>
                      <a:cubicBezTo>
                        <a:pt x="26" y="150"/>
                        <a:pt x="51" y="176"/>
                        <a:pt x="101" y="176"/>
                      </a:cubicBezTo>
                      <a:lnTo>
                        <a:pt x="126" y="176"/>
                      </a:lnTo>
                      <a:cubicBezTo>
                        <a:pt x="176" y="176"/>
                        <a:pt x="226" y="150"/>
                        <a:pt x="226" y="100"/>
                      </a:cubicBezTo>
                      <a:cubicBezTo>
                        <a:pt x="226" y="50"/>
                        <a:pt x="176" y="0"/>
                        <a:pt x="12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6" name="Google Shape;516;p18"/>
                <p:cNvSpPr/>
                <p:nvPr/>
              </p:nvSpPr>
              <p:spPr>
                <a:xfrm>
                  <a:off x="2186850" y="849175"/>
                  <a:ext cx="5050" cy="4875"/>
                </a:xfrm>
                <a:custGeom>
                  <a:rect b="b" l="l" r="r" t="t"/>
                  <a:pathLst>
                    <a:path extrusionOk="0" h="195" w="202">
                      <a:moveTo>
                        <a:pt x="98" y="0"/>
                      </a:moveTo>
                      <a:cubicBezTo>
                        <a:pt x="76" y="0"/>
                        <a:pt x="51" y="7"/>
                        <a:pt x="26" y="19"/>
                      </a:cubicBezTo>
                      <a:cubicBezTo>
                        <a:pt x="1" y="44"/>
                        <a:pt x="1" y="94"/>
                        <a:pt x="26" y="145"/>
                      </a:cubicBezTo>
                      <a:lnTo>
                        <a:pt x="51" y="170"/>
                      </a:lnTo>
                      <a:cubicBezTo>
                        <a:pt x="51" y="170"/>
                        <a:pt x="76" y="195"/>
                        <a:pt x="101" y="195"/>
                      </a:cubicBezTo>
                      <a:cubicBezTo>
                        <a:pt x="126" y="195"/>
                        <a:pt x="151" y="195"/>
                        <a:pt x="151" y="170"/>
                      </a:cubicBezTo>
                      <a:cubicBezTo>
                        <a:pt x="201" y="145"/>
                        <a:pt x="201" y="94"/>
                        <a:pt x="176" y="44"/>
                      </a:cubicBezTo>
                      <a:lnTo>
                        <a:pt x="151" y="19"/>
                      </a:lnTo>
                      <a:cubicBezTo>
                        <a:pt x="139" y="7"/>
                        <a:pt x="120" y="0"/>
                        <a:pt x="9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7" name="Google Shape;517;p18"/>
                <p:cNvSpPr/>
                <p:nvPr/>
              </p:nvSpPr>
              <p:spPr>
                <a:xfrm>
                  <a:off x="2102900" y="819575"/>
                  <a:ext cx="5650" cy="4400"/>
                </a:xfrm>
                <a:custGeom>
                  <a:rect b="b" l="l" r="r" t="t"/>
                  <a:pathLst>
                    <a:path extrusionOk="0" h="176" w="226">
                      <a:moveTo>
                        <a:pt x="76" y="0"/>
                      </a:moveTo>
                      <a:cubicBezTo>
                        <a:pt x="25" y="25"/>
                        <a:pt x="0" y="50"/>
                        <a:pt x="0" y="101"/>
                      </a:cubicBezTo>
                      <a:cubicBezTo>
                        <a:pt x="25" y="151"/>
                        <a:pt x="51" y="176"/>
                        <a:pt x="101" y="176"/>
                      </a:cubicBezTo>
                      <a:lnTo>
                        <a:pt x="151" y="176"/>
                      </a:lnTo>
                      <a:cubicBezTo>
                        <a:pt x="201" y="151"/>
                        <a:pt x="226" y="101"/>
                        <a:pt x="201" y="75"/>
                      </a:cubicBezTo>
                      <a:cubicBezTo>
                        <a:pt x="201" y="25"/>
                        <a:pt x="151" y="0"/>
                        <a:pt x="10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8" name="Google Shape;518;p18"/>
                <p:cNvSpPr/>
                <p:nvPr/>
              </p:nvSpPr>
              <p:spPr>
                <a:xfrm>
                  <a:off x="2177450" y="839300"/>
                  <a:ext cx="5050" cy="4725"/>
                </a:xfrm>
                <a:custGeom>
                  <a:rect b="b" l="l" r="r" t="t"/>
                  <a:pathLst>
                    <a:path extrusionOk="0" h="189" w="202">
                      <a:moveTo>
                        <a:pt x="79" y="1"/>
                      </a:moveTo>
                      <a:cubicBezTo>
                        <a:pt x="57" y="1"/>
                        <a:pt x="38" y="13"/>
                        <a:pt x="26" y="38"/>
                      </a:cubicBezTo>
                      <a:cubicBezTo>
                        <a:pt x="1" y="63"/>
                        <a:pt x="1" y="114"/>
                        <a:pt x="26" y="164"/>
                      </a:cubicBezTo>
                      <a:lnTo>
                        <a:pt x="51" y="189"/>
                      </a:lnTo>
                      <a:lnTo>
                        <a:pt x="126" y="189"/>
                      </a:lnTo>
                      <a:cubicBezTo>
                        <a:pt x="151" y="189"/>
                        <a:pt x="151" y="189"/>
                        <a:pt x="176" y="164"/>
                      </a:cubicBezTo>
                      <a:cubicBezTo>
                        <a:pt x="201" y="139"/>
                        <a:pt x="201" y="88"/>
                        <a:pt x="176" y="38"/>
                      </a:cubicBezTo>
                      <a:lnTo>
                        <a:pt x="151" y="38"/>
                      </a:lnTo>
                      <a:cubicBezTo>
                        <a:pt x="126" y="13"/>
                        <a:pt x="101" y="1"/>
                        <a:pt x="7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9" name="Google Shape;519;p18"/>
                <p:cNvSpPr/>
                <p:nvPr/>
              </p:nvSpPr>
              <p:spPr>
                <a:xfrm>
                  <a:off x="2204400" y="924200"/>
                  <a:ext cx="5050" cy="4425"/>
                </a:xfrm>
                <a:custGeom>
                  <a:rect b="b" l="l" r="r" t="t"/>
                  <a:pathLst>
                    <a:path extrusionOk="0" h="177" w="202">
                      <a:moveTo>
                        <a:pt x="126" y="1"/>
                      </a:moveTo>
                      <a:cubicBezTo>
                        <a:pt x="76" y="1"/>
                        <a:pt x="26" y="26"/>
                        <a:pt x="26" y="76"/>
                      </a:cubicBezTo>
                      <a:cubicBezTo>
                        <a:pt x="1" y="126"/>
                        <a:pt x="26" y="176"/>
                        <a:pt x="76" y="176"/>
                      </a:cubicBezTo>
                      <a:lnTo>
                        <a:pt x="101" y="176"/>
                      </a:lnTo>
                      <a:cubicBezTo>
                        <a:pt x="126" y="176"/>
                        <a:pt x="176" y="151"/>
                        <a:pt x="176" y="126"/>
                      </a:cubicBezTo>
                      <a:lnTo>
                        <a:pt x="176" y="101"/>
                      </a:lnTo>
                      <a:cubicBezTo>
                        <a:pt x="201" y="51"/>
                        <a:pt x="151" y="26"/>
                        <a:pt x="12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520" name="Google Shape;520;p18"/>
            <p:cNvSpPr/>
            <p:nvPr/>
          </p:nvSpPr>
          <p:spPr>
            <a:xfrm>
              <a:off x="2615226" y="4490986"/>
              <a:ext cx="1252766" cy="503777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7712426" y="833650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842200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23" name="Google Shape;523;p18"/>
            <p:cNvGrpSpPr/>
            <p:nvPr/>
          </p:nvGrpSpPr>
          <p:grpSpPr>
            <a:xfrm rot="-3210415">
              <a:off x="-88437" y="1571975"/>
              <a:ext cx="956558" cy="659786"/>
              <a:chOff x="1966925" y="760050"/>
              <a:chExt cx="244400" cy="168575"/>
            </a:xfrm>
          </p:grpSpPr>
          <p:sp>
            <p:nvSpPr>
              <p:cNvPr id="524" name="Google Shape;524;p1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1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1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1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Google Shape;528;p1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Google Shape;529;p1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1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1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1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Google Shape;533;p1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1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1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1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1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8" name="Google Shape;538;p1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9" name="Google Shape;539;p1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Google Shape;540;p1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Google Shape;541;p1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1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Google Shape;543;p1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4" name="Google Shape;544;p1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5" name="Google Shape;545;p1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6" name="Google Shape;546;p1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7" name="Google Shape;547;p1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8" name="Google Shape;548;p1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9" name="Google Shape;549;p1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50" name="Google Shape;550;p18"/>
          <p:cNvSpPr/>
          <p:nvPr/>
        </p:nvSpPr>
        <p:spPr>
          <a:xfrm>
            <a:off x="872400" y="1377450"/>
            <a:ext cx="7704000" cy="3378300"/>
          </a:xfrm>
          <a:prstGeom prst="roundRect">
            <a:avLst>
              <a:gd fmla="val 1315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2" name="Google Shape;552;p18"/>
          <p:cNvSpPr txBox="1"/>
          <p:nvPr>
            <p:ph idx="1" type="subTitle"/>
          </p:nvPr>
        </p:nvSpPr>
        <p:spPr>
          <a:xfrm>
            <a:off x="1058845" y="2939838"/>
            <a:ext cx="2113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553" name="Google Shape;553;p18"/>
          <p:cNvSpPr txBox="1"/>
          <p:nvPr>
            <p:ph idx="2" type="subTitle"/>
          </p:nvPr>
        </p:nvSpPr>
        <p:spPr>
          <a:xfrm>
            <a:off x="1058855" y="3409638"/>
            <a:ext cx="2113200" cy="8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4" name="Google Shape;554;p18"/>
          <p:cNvSpPr txBox="1"/>
          <p:nvPr>
            <p:ph idx="3" type="subTitle"/>
          </p:nvPr>
        </p:nvSpPr>
        <p:spPr>
          <a:xfrm>
            <a:off x="3515395" y="2939838"/>
            <a:ext cx="2113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555" name="Google Shape;555;p18"/>
          <p:cNvSpPr txBox="1"/>
          <p:nvPr>
            <p:ph idx="4" type="subTitle"/>
          </p:nvPr>
        </p:nvSpPr>
        <p:spPr>
          <a:xfrm>
            <a:off x="3515405" y="3409638"/>
            <a:ext cx="2113200" cy="8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6" name="Google Shape;556;p18"/>
          <p:cNvSpPr txBox="1"/>
          <p:nvPr>
            <p:ph idx="5" type="subTitle"/>
          </p:nvPr>
        </p:nvSpPr>
        <p:spPr>
          <a:xfrm>
            <a:off x="5971945" y="2939838"/>
            <a:ext cx="21132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oogaloo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/>
        </p:txBody>
      </p:sp>
      <p:sp>
        <p:nvSpPr>
          <p:cNvPr id="557" name="Google Shape;557;p18"/>
          <p:cNvSpPr txBox="1"/>
          <p:nvPr>
            <p:ph idx="6" type="subTitle"/>
          </p:nvPr>
        </p:nvSpPr>
        <p:spPr>
          <a:xfrm>
            <a:off x="5971955" y="3409638"/>
            <a:ext cx="2113200" cy="8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CUSTOM_6">
    <p:bg>
      <p:bgPr>
        <a:solidFill>
          <a:schemeClr val="accent4"/>
        </a:solidFill>
      </p:bgPr>
    </p:bg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9" name="Google Shape;559;p19"/>
          <p:cNvGrpSpPr/>
          <p:nvPr/>
        </p:nvGrpSpPr>
        <p:grpSpPr>
          <a:xfrm>
            <a:off x="-356100" y="-143512"/>
            <a:ext cx="9409237" cy="5164039"/>
            <a:chOff x="-356100" y="-143512"/>
            <a:chExt cx="9409237" cy="5164039"/>
          </a:xfrm>
        </p:grpSpPr>
        <p:sp>
          <p:nvSpPr>
            <p:cNvPr id="560" name="Google Shape;560;p19"/>
            <p:cNvSpPr/>
            <p:nvPr/>
          </p:nvSpPr>
          <p:spPr>
            <a:xfrm>
              <a:off x="-356100" y="1553770"/>
              <a:ext cx="923698" cy="725851"/>
            </a:xfrm>
            <a:custGeom>
              <a:rect b="b" l="l" r="r" t="t"/>
              <a:pathLst>
                <a:path extrusionOk="0" h="8174" w="10402">
                  <a:moveTo>
                    <a:pt x="6574" y="1"/>
                  </a:moveTo>
                  <a:cubicBezTo>
                    <a:pt x="5931" y="1"/>
                    <a:pt x="5275" y="284"/>
                    <a:pt x="4812" y="805"/>
                  </a:cubicBezTo>
                  <a:cubicBezTo>
                    <a:pt x="4637" y="529"/>
                    <a:pt x="4336" y="329"/>
                    <a:pt x="3960" y="254"/>
                  </a:cubicBezTo>
                  <a:cubicBezTo>
                    <a:pt x="3838" y="229"/>
                    <a:pt x="3714" y="217"/>
                    <a:pt x="3592" y="217"/>
                  </a:cubicBezTo>
                  <a:cubicBezTo>
                    <a:pt x="3088" y="217"/>
                    <a:pt x="2599" y="422"/>
                    <a:pt x="2256" y="805"/>
                  </a:cubicBezTo>
                  <a:cubicBezTo>
                    <a:pt x="1855" y="1231"/>
                    <a:pt x="1704" y="1858"/>
                    <a:pt x="1830" y="2409"/>
                  </a:cubicBezTo>
                  <a:cubicBezTo>
                    <a:pt x="1789" y="2405"/>
                    <a:pt x="1749" y="2403"/>
                    <a:pt x="1709" y="2403"/>
                  </a:cubicBezTo>
                  <a:cubicBezTo>
                    <a:pt x="1206" y="2403"/>
                    <a:pt x="755" y="2687"/>
                    <a:pt x="476" y="3036"/>
                  </a:cubicBezTo>
                  <a:cubicBezTo>
                    <a:pt x="151" y="3411"/>
                    <a:pt x="0" y="3938"/>
                    <a:pt x="0" y="4539"/>
                  </a:cubicBezTo>
                  <a:cubicBezTo>
                    <a:pt x="0" y="4815"/>
                    <a:pt x="50" y="5041"/>
                    <a:pt x="125" y="5241"/>
                  </a:cubicBezTo>
                  <a:cubicBezTo>
                    <a:pt x="351" y="5817"/>
                    <a:pt x="1028" y="6218"/>
                    <a:pt x="1955" y="6319"/>
                  </a:cubicBezTo>
                  <a:cubicBezTo>
                    <a:pt x="1855" y="6770"/>
                    <a:pt x="2055" y="7246"/>
                    <a:pt x="2506" y="7622"/>
                  </a:cubicBezTo>
                  <a:cubicBezTo>
                    <a:pt x="2857" y="7923"/>
                    <a:pt x="3359" y="8098"/>
                    <a:pt x="3985" y="8148"/>
                  </a:cubicBezTo>
                  <a:cubicBezTo>
                    <a:pt x="4085" y="8148"/>
                    <a:pt x="4161" y="8173"/>
                    <a:pt x="4261" y="8173"/>
                  </a:cubicBezTo>
                  <a:cubicBezTo>
                    <a:pt x="4637" y="8173"/>
                    <a:pt x="4963" y="8098"/>
                    <a:pt x="5238" y="7948"/>
                  </a:cubicBezTo>
                  <a:cubicBezTo>
                    <a:pt x="5589" y="7772"/>
                    <a:pt x="5865" y="7472"/>
                    <a:pt x="5940" y="7121"/>
                  </a:cubicBezTo>
                  <a:cubicBezTo>
                    <a:pt x="6299" y="7566"/>
                    <a:pt x="6857" y="7812"/>
                    <a:pt x="7414" y="7812"/>
                  </a:cubicBezTo>
                  <a:cubicBezTo>
                    <a:pt x="7673" y="7812"/>
                    <a:pt x="7932" y="7758"/>
                    <a:pt x="8171" y="7647"/>
                  </a:cubicBezTo>
                  <a:cubicBezTo>
                    <a:pt x="8973" y="7296"/>
                    <a:pt x="9424" y="6344"/>
                    <a:pt x="9198" y="5492"/>
                  </a:cubicBezTo>
                  <a:cubicBezTo>
                    <a:pt x="9424" y="5467"/>
                    <a:pt x="9624" y="5341"/>
                    <a:pt x="9800" y="5191"/>
                  </a:cubicBezTo>
                  <a:cubicBezTo>
                    <a:pt x="9775" y="5141"/>
                    <a:pt x="9750" y="5066"/>
                    <a:pt x="9725" y="5015"/>
                  </a:cubicBezTo>
                  <a:cubicBezTo>
                    <a:pt x="9549" y="5191"/>
                    <a:pt x="9324" y="5316"/>
                    <a:pt x="9098" y="5341"/>
                  </a:cubicBezTo>
                  <a:cubicBezTo>
                    <a:pt x="9073" y="5341"/>
                    <a:pt x="9048" y="5366"/>
                    <a:pt x="9023" y="5366"/>
                  </a:cubicBezTo>
                  <a:cubicBezTo>
                    <a:pt x="8998" y="5391"/>
                    <a:pt x="8998" y="5416"/>
                    <a:pt x="9023" y="5442"/>
                  </a:cubicBezTo>
                  <a:cubicBezTo>
                    <a:pt x="9248" y="6218"/>
                    <a:pt x="8847" y="7171"/>
                    <a:pt x="8120" y="7497"/>
                  </a:cubicBezTo>
                  <a:cubicBezTo>
                    <a:pt x="7905" y="7597"/>
                    <a:pt x="7671" y="7644"/>
                    <a:pt x="7437" y="7644"/>
                  </a:cubicBezTo>
                  <a:cubicBezTo>
                    <a:pt x="6854" y="7644"/>
                    <a:pt x="6269" y="7353"/>
                    <a:pt x="5965" y="6870"/>
                  </a:cubicBezTo>
                  <a:cubicBezTo>
                    <a:pt x="5940" y="6820"/>
                    <a:pt x="5890" y="6820"/>
                    <a:pt x="5865" y="6820"/>
                  </a:cubicBezTo>
                  <a:cubicBezTo>
                    <a:pt x="5840" y="6820"/>
                    <a:pt x="5815" y="6870"/>
                    <a:pt x="5815" y="6895"/>
                  </a:cubicBezTo>
                  <a:cubicBezTo>
                    <a:pt x="5790" y="7246"/>
                    <a:pt x="5539" y="7622"/>
                    <a:pt x="5163" y="7797"/>
                  </a:cubicBezTo>
                  <a:cubicBezTo>
                    <a:pt x="4925" y="7916"/>
                    <a:pt x="4640" y="7988"/>
                    <a:pt x="4283" y="7988"/>
                  </a:cubicBezTo>
                  <a:cubicBezTo>
                    <a:pt x="4189" y="7988"/>
                    <a:pt x="4090" y="7983"/>
                    <a:pt x="3985" y="7973"/>
                  </a:cubicBezTo>
                  <a:cubicBezTo>
                    <a:pt x="3409" y="7948"/>
                    <a:pt x="2932" y="7772"/>
                    <a:pt x="2607" y="7497"/>
                  </a:cubicBezTo>
                  <a:cubicBezTo>
                    <a:pt x="2281" y="7221"/>
                    <a:pt x="1980" y="6745"/>
                    <a:pt x="2156" y="6269"/>
                  </a:cubicBezTo>
                  <a:cubicBezTo>
                    <a:pt x="2156" y="6244"/>
                    <a:pt x="2156" y="6218"/>
                    <a:pt x="2130" y="6193"/>
                  </a:cubicBezTo>
                  <a:cubicBezTo>
                    <a:pt x="2130" y="6168"/>
                    <a:pt x="2105" y="6168"/>
                    <a:pt x="2080" y="6168"/>
                  </a:cubicBezTo>
                  <a:cubicBezTo>
                    <a:pt x="1629" y="6118"/>
                    <a:pt x="602" y="5943"/>
                    <a:pt x="276" y="5166"/>
                  </a:cubicBezTo>
                  <a:cubicBezTo>
                    <a:pt x="201" y="4990"/>
                    <a:pt x="176" y="4790"/>
                    <a:pt x="176" y="4539"/>
                  </a:cubicBezTo>
                  <a:cubicBezTo>
                    <a:pt x="176" y="3988"/>
                    <a:pt x="326" y="3487"/>
                    <a:pt x="602" y="3136"/>
                  </a:cubicBezTo>
                  <a:cubicBezTo>
                    <a:pt x="877" y="2785"/>
                    <a:pt x="1303" y="2584"/>
                    <a:pt x="1704" y="2584"/>
                  </a:cubicBezTo>
                  <a:cubicBezTo>
                    <a:pt x="1780" y="2584"/>
                    <a:pt x="1855" y="2584"/>
                    <a:pt x="1930" y="2609"/>
                  </a:cubicBezTo>
                  <a:cubicBezTo>
                    <a:pt x="1955" y="2609"/>
                    <a:pt x="1980" y="2609"/>
                    <a:pt x="2005" y="2584"/>
                  </a:cubicBezTo>
                  <a:cubicBezTo>
                    <a:pt x="2030" y="2559"/>
                    <a:pt x="2030" y="2534"/>
                    <a:pt x="2030" y="2509"/>
                  </a:cubicBezTo>
                  <a:cubicBezTo>
                    <a:pt x="1855" y="1958"/>
                    <a:pt x="2005" y="1331"/>
                    <a:pt x="2381" y="930"/>
                  </a:cubicBezTo>
                  <a:cubicBezTo>
                    <a:pt x="2682" y="589"/>
                    <a:pt x="3129" y="392"/>
                    <a:pt x="3591" y="392"/>
                  </a:cubicBezTo>
                  <a:cubicBezTo>
                    <a:pt x="3705" y="392"/>
                    <a:pt x="3821" y="404"/>
                    <a:pt x="3935" y="429"/>
                  </a:cubicBezTo>
                  <a:cubicBezTo>
                    <a:pt x="4211" y="479"/>
                    <a:pt x="4562" y="655"/>
                    <a:pt x="4712" y="1005"/>
                  </a:cubicBezTo>
                  <a:cubicBezTo>
                    <a:pt x="4712" y="1031"/>
                    <a:pt x="4737" y="1056"/>
                    <a:pt x="4762" y="1056"/>
                  </a:cubicBezTo>
                  <a:cubicBezTo>
                    <a:pt x="4787" y="1056"/>
                    <a:pt x="4837" y="1031"/>
                    <a:pt x="4837" y="1031"/>
                  </a:cubicBezTo>
                  <a:cubicBezTo>
                    <a:pt x="5264" y="488"/>
                    <a:pt x="5916" y="170"/>
                    <a:pt x="6548" y="170"/>
                  </a:cubicBezTo>
                  <a:cubicBezTo>
                    <a:pt x="6734" y="170"/>
                    <a:pt x="6917" y="197"/>
                    <a:pt x="7093" y="254"/>
                  </a:cubicBezTo>
                  <a:cubicBezTo>
                    <a:pt x="7895" y="479"/>
                    <a:pt x="8496" y="1256"/>
                    <a:pt x="8572" y="2083"/>
                  </a:cubicBezTo>
                  <a:cubicBezTo>
                    <a:pt x="8572" y="2108"/>
                    <a:pt x="8597" y="2133"/>
                    <a:pt x="8622" y="2158"/>
                  </a:cubicBezTo>
                  <a:lnTo>
                    <a:pt x="8697" y="2158"/>
                  </a:lnTo>
                  <a:cubicBezTo>
                    <a:pt x="8810" y="2099"/>
                    <a:pt x="8929" y="2072"/>
                    <a:pt x="9049" y="2072"/>
                  </a:cubicBezTo>
                  <a:cubicBezTo>
                    <a:pt x="9382" y="2072"/>
                    <a:pt x="9716" y="2276"/>
                    <a:pt x="9900" y="2534"/>
                  </a:cubicBezTo>
                  <a:cubicBezTo>
                    <a:pt x="10226" y="2960"/>
                    <a:pt x="10226" y="3512"/>
                    <a:pt x="10201" y="3888"/>
                  </a:cubicBezTo>
                  <a:cubicBezTo>
                    <a:pt x="10151" y="4264"/>
                    <a:pt x="10025" y="4640"/>
                    <a:pt x="9800" y="4915"/>
                  </a:cubicBezTo>
                  <a:cubicBezTo>
                    <a:pt x="9825" y="4965"/>
                    <a:pt x="9850" y="5015"/>
                    <a:pt x="9900" y="5091"/>
                  </a:cubicBezTo>
                  <a:cubicBezTo>
                    <a:pt x="10151" y="4765"/>
                    <a:pt x="10326" y="4339"/>
                    <a:pt x="10351" y="3913"/>
                  </a:cubicBezTo>
                  <a:cubicBezTo>
                    <a:pt x="10401" y="3487"/>
                    <a:pt x="10376" y="2885"/>
                    <a:pt x="10050" y="2434"/>
                  </a:cubicBezTo>
                  <a:cubicBezTo>
                    <a:pt x="9833" y="2138"/>
                    <a:pt x="9445" y="1904"/>
                    <a:pt x="9044" y="1904"/>
                  </a:cubicBezTo>
                  <a:cubicBezTo>
                    <a:pt x="8937" y="1904"/>
                    <a:pt x="8828" y="1921"/>
                    <a:pt x="8722" y="1958"/>
                  </a:cubicBezTo>
                  <a:cubicBezTo>
                    <a:pt x="8622" y="1106"/>
                    <a:pt x="7970" y="329"/>
                    <a:pt x="7143" y="78"/>
                  </a:cubicBezTo>
                  <a:cubicBezTo>
                    <a:pt x="6958" y="26"/>
                    <a:pt x="6767" y="1"/>
                    <a:pt x="6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19"/>
            <p:cNvSpPr/>
            <p:nvPr/>
          </p:nvSpPr>
          <p:spPr>
            <a:xfrm>
              <a:off x="7745303" y="-143512"/>
              <a:ext cx="1101742" cy="442046"/>
            </a:xfrm>
            <a:custGeom>
              <a:rect b="b" l="l" r="r" t="t"/>
              <a:pathLst>
                <a:path extrusionOk="0" h="4978" w="12407">
                  <a:moveTo>
                    <a:pt x="9124" y="177"/>
                  </a:moveTo>
                  <a:cubicBezTo>
                    <a:pt x="9235" y="177"/>
                    <a:pt x="9344" y="190"/>
                    <a:pt x="9449" y="216"/>
                  </a:cubicBezTo>
                  <a:cubicBezTo>
                    <a:pt x="10226" y="416"/>
                    <a:pt x="10803" y="1068"/>
                    <a:pt x="10828" y="1795"/>
                  </a:cubicBezTo>
                  <a:cubicBezTo>
                    <a:pt x="10828" y="1820"/>
                    <a:pt x="10853" y="1845"/>
                    <a:pt x="10878" y="1845"/>
                  </a:cubicBezTo>
                  <a:cubicBezTo>
                    <a:pt x="10903" y="1870"/>
                    <a:pt x="10928" y="1870"/>
                    <a:pt x="10953" y="1870"/>
                  </a:cubicBezTo>
                  <a:cubicBezTo>
                    <a:pt x="11045" y="1824"/>
                    <a:pt x="11144" y="1802"/>
                    <a:pt x="11245" y="1802"/>
                  </a:cubicBezTo>
                  <a:cubicBezTo>
                    <a:pt x="11421" y="1802"/>
                    <a:pt x="11606" y="1868"/>
                    <a:pt x="11780" y="1995"/>
                  </a:cubicBezTo>
                  <a:cubicBezTo>
                    <a:pt x="12081" y="2246"/>
                    <a:pt x="12231" y="2597"/>
                    <a:pt x="12181" y="2923"/>
                  </a:cubicBezTo>
                  <a:cubicBezTo>
                    <a:pt x="12069" y="3553"/>
                    <a:pt x="11431" y="3940"/>
                    <a:pt x="10848" y="3940"/>
                  </a:cubicBezTo>
                  <a:cubicBezTo>
                    <a:pt x="10782" y="3940"/>
                    <a:pt x="10716" y="3935"/>
                    <a:pt x="10652" y="3925"/>
                  </a:cubicBezTo>
                  <a:cubicBezTo>
                    <a:pt x="10638" y="3918"/>
                    <a:pt x="10625" y="3915"/>
                    <a:pt x="10614" y="3915"/>
                  </a:cubicBezTo>
                  <a:cubicBezTo>
                    <a:pt x="10588" y="3915"/>
                    <a:pt x="10570" y="3932"/>
                    <a:pt x="10552" y="3950"/>
                  </a:cubicBezTo>
                  <a:cubicBezTo>
                    <a:pt x="10301" y="4351"/>
                    <a:pt x="9825" y="4652"/>
                    <a:pt x="9274" y="4727"/>
                  </a:cubicBezTo>
                  <a:cubicBezTo>
                    <a:pt x="9208" y="4733"/>
                    <a:pt x="9141" y="4737"/>
                    <a:pt x="9075" y="4737"/>
                  </a:cubicBezTo>
                  <a:cubicBezTo>
                    <a:pt x="8618" y="4737"/>
                    <a:pt x="8177" y="4586"/>
                    <a:pt x="7870" y="4301"/>
                  </a:cubicBezTo>
                  <a:cubicBezTo>
                    <a:pt x="7845" y="4276"/>
                    <a:pt x="7820" y="4276"/>
                    <a:pt x="7795" y="4276"/>
                  </a:cubicBezTo>
                  <a:cubicBezTo>
                    <a:pt x="7770" y="4276"/>
                    <a:pt x="7745" y="4276"/>
                    <a:pt x="7745" y="4301"/>
                  </a:cubicBezTo>
                  <a:cubicBezTo>
                    <a:pt x="7440" y="4630"/>
                    <a:pt x="6980" y="4805"/>
                    <a:pt x="6490" y="4805"/>
                  </a:cubicBezTo>
                  <a:cubicBezTo>
                    <a:pt x="6458" y="4805"/>
                    <a:pt x="6425" y="4804"/>
                    <a:pt x="6392" y="4802"/>
                  </a:cubicBezTo>
                  <a:cubicBezTo>
                    <a:pt x="5865" y="4777"/>
                    <a:pt x="5389" y="4527"/>
                    <a:pt x="5113" y="4151"/>
                  </a:cubicBezTo>
                  <a:cubicBezTo>
                    <a:pt x="5088" y="4126"/>
                    <a:pt x="5088" y="4126"/>
                    <a:pt x="5063" y="4126"/>
                  </a:cubicBezTo>
                  <a:lnTo>
                    <a:pt x="5038" y="4126"/>
                  </a:lnTo>
                  <a:cubicBezTo>
                    <a:pt x="5013" y="4126"/>
                    <a:pt x="5013" y="4126"/>
                    <a:pt x="4988" y="4151"/>
                  </a:cubicBezTo>
                  <a:cubicBezTo>
                    <a:pt x="4627" y="4469"/>
                    <a:pt x="4158" y="4644"/>
                    <a:pt x="3642" y="4644"/>
                  </a:cubicBezTo>
                  <a:cubicBezTo>
                    <a:pt x="3549" y="4644"/>
                    <a:pt x="3455" y="4638"/>
                    <a:pt x="3359" y="4627"/>
                  </a:cubicBezTo>
                  <a:cubicBezTo>
                    <a:pt x="2707" y="4552"/>
                    <a:pt x="2181" y="4226"/>
                    <a:pt x="1880" y="3725"/>
                  </a:cubicBezTo>
                  <a:cubicBezTo>
                    <a:pt x="1863" y="3707"/>
                    <a:pt x="1832" y="3689"/>
                    <a:pt x="1807" y="3689"/>
                  </a:cubicBezTo>
                  <a:cubicBezTo>
                    <a:pt x="1797" y="3689"/>
                    <a:pt x="1787" y="3692"/>
                    <a:pt x="1780" y="3700"/>
                  </a:cubicBezTo>
                  <a:cubicBezTo>
                    <a:pt x="1635" y="3784"/>
                    <a:pt x="1472" y="3828"/>
                    <a:pt x="1303" y="3828"/>
                  </a:cubicBezTo>
                  <a:cubicBezTo>
                    <a:pt x="1122" y="3828"/>
                    <a:pt x="934" y="3778"/>
                    <a:pt x="753" y="3675"/>
                  </a:cubicBezTo>
                  <a:cubicBezTo>
                    <a:pt x="402" y="3499"/>
                    <a:pt x="201" y="3173"/>
                    <a:pt x="176" y="2822"/>
                  </a:cubicBezTo>
                  <a:cubicBezTo>
                    <a:pt x="176" y="2497"/>
                    <a:pt x="402" y="2171"/>
                    <a:pt x="727" y="1970"/>
                  </a:cubicBezTo>
                  <a:cubicBezTo>
                    <a:pt x="920" y="1860"/>
                    <a:pt x="1121" y="1803"/>
                    <a:pt x="1312" y="1803"/>
                  </a:cubicBezTo>
                  <a:cubicBezTo>
                    <a:pt x="1469" y="1803"/>
                    <a:pt x="1620" y="1841"/>
                    <a:pt x="1755" y="1920"/>
                  </a:cubicBezTo>
                  <a:cubicBezTo>
                    <a:pt x="1768" y="1933"/>
                    <a:pt x="1780" y="1939"/>
                    <a:pt x="1793" y="1939"/>
                  </a:cubicBezTo>
                  <a:cubicBezTo>
                    <a:pt x="1805" y="1939"/>
                    <a:pt x="1818" y="1933"/>
                    <a:pt x="1830" y="1920"/>
                  </a:cubicBezTo>
                  <a:cubicBezTo>
                    <a:pt x="1855" y="1920"/>
                    <a:pt x="1880" y="1895"/>
                    <a:pt x="1880" y="1870"/>
                  </a:cubicBezTo>
                  <a:cubicBezTo>
                    <a:pt x="2006" y="1344"/>
                    <a:pt x="2457" y="893"/>
                    <a:pt x="2983" y="767"/>
                  </a:cubicBezTo>
                  <a:cubicBezTo>
                    <a:pt x="3102" y="733"/>
                    <a:pt x="3224" y="717"/>
                    <a:pt x="3346" y="717"/>
                  </a:cubicBezTo>
                  <a:cubicBezTo>
                    <a:pt x="3768" y="717"/>
                    <a:pt x="4190" y="908"/>
                    <a:pt x="4462" y="1218"/>
                  </a:cubicBezTo>
                  <a:cubicBezTo>
                    <a:pt x="4487" y="1243"/>
                    <a:pt x="4512" y="1268"/>
                    <a:pt x="4562" y="1268"/>
                  </a:cubicBezTo>
                  <a:cubicBezTo>
                    <a:pt x="4587" y="1243"/>
                    <a:pt x="4612" y="1218"/>
                    <a:pt x="4612" y="1193"/>
                  </a:cubicBezTo>
                  <a:cubicBezTo>
                    <a:pt x="4788" y="717"/>
                    <a:pt x="5214" y="341"/>
                    <a:pt x="5715" y="266"/>
                  </a:cubicBezTo>
                  <a:cubicBezTo>
                    <a:pt x="5802" y="248"/>
                    <a:pt x="5890" y="239"/>
                    <a:pt x="5978" y="239"/>
                  </a:cubicBezTo>
                  <a:cubicBezTo>
                    <a:pt x="6505" y="239"/>
                    <a:pt x="7044" y="546"/>
                    <a:pt x="7344" y="1018"/>
                  </a:cubicBezTo>
                  <a:cubicBezTo>
                    <a:pt x="7369" y="1043"/>
                    <a:pt x="7394" y="1068"/>
                    <a:pt x="7419" y="1068"/>
                  </a:cubicBezTo>
                  <a:cubicBezTo>
                    <a:pt x="7444" y="1068"/>
                    <a:pt x="7469" y="1043"/>
                    <a:pt x="7494" y="1018"/>
                  </a:cubicBezTo>
                  <a:cubicBezTo>
                    <a:pt x="7814" y="570"/>
                    <a:pt x="8496" y="177"/>
                    <a:pt x="9124" y="177"/>
                  </a:cubicBezTo>
                  <a:close/>
                  <a:moveTo>
                    <a:pt x="9142" y="0"/>
                  </a:moveTo>
                  <a:cubicBezTo>
                    <a:pt x="8485" y="0"/>
                    <a:pt x="7800" y="377"/>
                    <a:pt x="7419" y="842"/>
                  </a:cubicBezTo>
                  <a:cubicBezTo>
                    <a:pt x="7079" y="353"/>
                    <a:pt x="6522" y="62"/>
                    <a:pt x="5978" y="62"/>
                  </a:cubicBezTo>
                  <a:cubicBezTo>
                    <a:pt x="5881" y="62"/>
                    <a:pt x="5785" y="72"/>
                    <a:pt x="5690" y="91"/>
                  </a:cubicBezTo>
                  <a:cubicBezTo>
                    <a:pt x="5164" y="191"/>
                    <a:pt x="4712" y="542"/>
                    <a:pt x="4512" y="1018"/>
                  </a:cubicBezTo>
                  <a:cubicBezTo>
                    <a:pt x="4184" y="709"/>
                    <a:pt x="3751" y="549"/>
                    <a:pt x="3318" y="549"/>
                  </a:cubicBezTo>
                  <a:cubicBezTo>
                    <a:pt x="3189" y="549"/>
                    <a:pt x="3060" y="563"/>
                    <a:pt x="2933" y="592"/>
                  </a:cubicBezTo>
                  <a:cubicBezTo>
                    <a:pt x="2382" y="717"/>
                    <a:pt x="1905" y="1168"/>
                    <a:pt x="1730" y="1720"/>
                  </a:cubicBezTo>
                  <a:cubicBezTo>
                    <a:pt x="1601" y="1660"/>
                    <a:pt x="1461" y="1632"/>
                    <a:pt x="1317" y="1632"/>
                  </a:cubicBezTo>
                  <a:cubicBezTo>
                    <a:pt x="1096" y="1632"/>
                    <a:pt x="865" y="1698"/>
                    <a:pt x="652" y="1820"/>
                  </a:cubicBezTo>
                  <a:cubicBezTo>
                    <a:pt x="251" y="2045"/>
                    <a:pt x="1" y="2446"/>
                    <a:pt x="26" y="2847"/>
                  </a:cubicBezTo>
                  <a:cubicBezTo>
                    <a:pt x="26" y="3223"/>
                    <a:pt x="276" y="3624"/>
                    <a:pt x="677" y="3825"/>
                  </a:cubicBezTo>
                  <a:cubicBezTo>
                    <a:pt x="871" y="3949"/>
                    <a:pt x="1086" y="4005"/>
                    <a:pt x="1296" y="4005"/>
                  </a:cubicBezTo>
                  <a:cubicBezTo>
                    <a:pt x="1467" y="4005"/>
                    <a:pt x="1634" y="3968"/>
                    <a:pt x="1780" y="3900"/>
                  </a:cubicBezTo>
                  <a:cubicBezTo>
                    <a:pt x="2131" y="4376"/>
                    <a:pt x="2682" y="4702"/>
                    <a:pt x="3334" y="4802"/>
                  </a:cubicBezTo>
                  <a:cubicBezTo>
                    <a:pt x="3429" y="4814"/>
                    <a:pt x="3525" y="4819"/>
                    <a:pt x="3620" y="4819"/>
                  </a:cubicBezTo>
                  <a:cubicBezTo>
                    <a:pt x="4147" y="4819"/>
                    <a:pt x="4656" y="4645"/>
                    <a:pt x="5038" y="4326"/>
                  </a:cubicBezTo>
                  <a:cubicBezTo>
                    <a:pt x="5339" y="4702"/>
                    <a:pt x="5840" y="4953"/>
                    <a:pt x="6392" y="4978"/>
                  </a:cubicBezTo>
                  <a:lnTo>
                    <a:pt x="6492" y="4978"/>
                  </a:lnTo>
                  <a:cubicBezTo>
                    <a:pt x="6993" y="4978"/>
                    <a:pt x="7494" y="4802"/>
                    <a:pt x="7820" y="4477"/>
                  </a:cubicBezTo>
                  <a:cubicBezTo>
                    <a:pt x="8132" y="4747"/>
                    <a:pt x="8565" y="4897"/>
                    <a:pt x="9019" y="4897"/>
                  </a:cubicBezTo>
                  <a:cubicBezTo>
                    <a:pt x="9112" y="4897"/>
                    <a:pt x="9205" y="4890"/>
                    <a:pt x="9299" y="4878"/>
                  </a:cubicBezTo>
                  <a:cubicBezTo>
                    <a:pt x="9875" y="4802"/>
                    <a:pt x="10377" y="4527"/>
                    <a:pt x="10677" y="4101"/>
                  </a:cubicBezTo>
                  <a:cubicBezTo>
                    <a:pt x="10729" y="4106"/>
                    <a:pt x="10781" y="4108"/>
                    <a:pt x="10832" y="4108"/>
                  </a:cubicBezTo>
                  <a:cubicBezTo>
                    <a:pt x="11555" y="4108"/>
                    <a:pt x="12238" y="3626"/>
                    <a:pt x="12332" y="2948"/>
                  </a:cubicBezTo>
                  <a:cubicBezTo>
                    <a:pt x="12407" y="2572"/>
                    <a:pt x="12231" y="2146"/>
                    <a:pt x="11880" y="1870"/>
                  </a:cubicBezTo>
                  <a:cubicBezTo>
                    <a:pt x="11675" y="1721"/>
                    <a:pt x="11442" y="1641"/>
                    <a:pt x="11223" y="1641"/>
                  </a:cubicBezTo>
                  <a:cubicBezTo>
                    <a:pt x="11147" y="1641"/>
                    <a:pt x="11074" y="1650"/>
                    <a:pt x="11003" y="1670"/>
                  </a:cubicBezTo>
                  <a:cubicBezTo>
                    <a:pt x="10928" y="918"/>
                    <a:pt x="10301" y="266"/>
                    <a:pt x="9499" y="40"/>
                  </a:cubicBezTo>
                  <a:cubicBezTo>
                    <a:pt x="9383" y="13"/>
                    <a:pt x="9263" y="0"/>
                    <a:pt x="91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19"/>
            <p:cNvSpPr/>
            <p:nvPr/>
          </p:nvSpPr>
          <p:spPr>
            <a:xfrm>
              <a:off x="8634130" y="4174250"/>
              <a:ext cx="164098" cy="153133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29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19"/>
            <p:cNvSpPr/>
            <p:nvPr/>
          </p:nvSpPr>
          <p:spPr>
            <a:xfrm>
              <a:off x="4735450" y="143268"/>
              <a:ext cx="164098" cy="155256"/>
            </a:xfrm>
            <a:custGeom>
              <a:rect b="b" l="l" r="r" t="t"/>
              <a:pathLst>
                <a:path extrusionOk="0" h="1755" w="1855">
                  <a:moveTo>
                    <a:pt x="852" y="0"/>
                  </a:moveTo>
                  <a:cubicBezTo>
                    <a:pt x="501" y="552"/>
                    <a:pt x="201" y="1128"/>
                    <a:pt x="0" y="1755"/>
                  </a:cubicBezTo>
                  <a:lnTo>
                    <a:pt x="1855" y="1755"/>
                  </a:lnTo>
                  <a:cubicBezTo>
                    <a:pt x="1579" y="1153"/>
                    <a:pt x="1253" y="577"/>
                    <a:pt x="877" y="51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19"/>
            <p:cNvSpPr/>
            <p:nvPr/>
          </p:nvSpPr>
          <p:spPr>
            <a:xfrm>
              <a:off x="639063" y="4603491"/>
              <a:ext cx="161886" cy="153133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19"/>
            <p:cNvSpPr/>
            <p:nvPr/>
          </p:nvSpPr>
          <p:spPr>
            <a:xfrm>
              <a:off x="6883902" y="4810668"/>
              <a:ext cx="164186" cy="153044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6"/>
                    <a:pt x="201" y="1128"/>
                    <a:pt x="0" y="1729"/>
                  </a:cubicBezTo>
                  <a:lnTo>
                    <a:pt x="1855" y="1729"/>
                  </a:lnTo>
                  <a:cubicBezTo>
                    <a:pt x="1579" y="1128"/>
                    <a:pt x="1254" y="576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19"/>
            <p:cNvSpPr/>
            <p:nvPr/>
          </p:nvSpPr>
          <p:spPr>
            <a:xfrm>
              <a:off x="422512" y="256198"/>
              <a:ext cx="161975" cy="153133"/>
            </a:xfrm>
            <a:custGeom>
              <a:rect b="b" l="l" r="r" t="t"/>
              <a:pathLst>
                <a:path extrusionOk="0" h="1731" w="1831">
                  <a:moveTo>
                    <a:pt x="853" y="1"/>
                  </a:moveTo>
                  <a:cubicBezTo>
                    <a:pt x="477" y="527"/>
                    <a:pt x="176" y="1129"/>
                    <a:pt x="1" y="1730"/>
                  </a:cubicBezTo>
                  <a:lnTo>
                    <a:pt x="1830" y="1730"/>
                  </a:lnTo>
                  <a:cubicBezTo>
                    <a:pt x="1580" y="1154"/>
                    <a:pt x="1229" y="577"/>
                    <a:pt x="853" y="26"/>
                  </a:cubicBezTo>
                  <a:lnTo>
                    <a:pt x="8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19"/>
            <p:cNvSpPr/>
            <p:nvPr/>
          </p:nvSpPr>
          <p:spPr>
            <a:xfrm>
              <a:off x="2982265" y="4876329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503740" y="3188166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19"/>
            <p:cNvSpPr/>
            <p:nvPr/>
          </p:nvSpPr>
          <p:spPr>
            <a:xfrm>
              <a:off x="8917790" y="2571754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19"/>
            <p:cNvSpPr/>
            <p:nvPr/>
          </p:nvSpPr>
          <p:spPr>
            <a:xfrm>
              <a:off x="8423993" y="1169963"/>
              <a:ext cx="164098" cy="153133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29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1" name="Google Shape;571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7">
    <p:bg>
      <p:bgPr>
        <a:solidFill>
          <a:schemeClr val="accent4"/>
        </a:solidFill>
      </p:bgPr>
    </p:bg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" name="Google Shape;573;p20"/>
          <p:cNvGrpSpPr/>
          <p:nvPr/>
        </p:nvGrpSpPr>
        <p:grpSpPr>
          <a:xfrm>
            <a:off x="-67620" y="-505581"/>
            <a:ext cx="9267897" cy="5517630"/>
            <a:chOff x="-67620" y="-505581"/>
            <a:chExt cx="9267897" cy="5517630"/>
          </a:xfrm>
        </p:grpSpPr>
        <p:sp>
          <p:nvSpPr>
            <p:cNvPr id="574" name="Google Shape;574;p20"/>
            <p:cNvSpPr/>
            <p:nvPr/>
          </p:nvSpPr>
          <p:spPr>
            <a:xfrm>
              <a:off x="2084726" y="4433599"/>
              <a:ext cx="1252766" cy="503777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3175561" y="1640278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8712378" y="2296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1575650" y="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592568" y="-505581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7712426" y="738100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7046485" y="48610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229180" y="14891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07463" y="46717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20"/>
            <p:cNvSpPr/>
            <p:nvPr/>
          </p:nvSpPr>
          <p:spPr>
            <a:xfrm>
              <a:off x="5092975" y="4310214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20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20"/>
            <p:cNvSpPr/>
            <p:nvPr/>
          </p:nvSpPr>
          <p:spPr>
            <a:xfrm>
              <a:off x="7883536" y="10835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20"/>
            <p:cNvSpPr/>
            <p:nvPr/>
          </p:nvSpPr>
          <p:spPr>
            <a:xfrm>
              <a:off x="-67620" y="35193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20"/>
            <p:cNvSpPr/>
            <p:nvPr/>
          </p:nvSpPr>
          <p:spPr>
            <a:xfrm>
              <a:off x="6419130" y="11246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8" name="Google Shape;588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9" name="Google Shape;589;p20"/>
          <p:cNvSpPr txBox="1"/>
          <p:nvPr>
            <p:ph hasCustomPrompt="1" idx="2" type="title"/>
          </p:nvPr>
        </p:nvSpPr>
        <p:spPr>
          <a:xfrm>
            <a:off x="6247375" y="2193750"/>
            <a:ext cx="2041200" cy="7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590" name="Google Shape;590;p20"/>
          <p:cNvSpPr txBox="1"/>
          <p:nvPr>
            <p:ph hasCustomPrompt="1" idx="3" type="title"/>
          </p:nvPr>
        </p:nvSpPr>
        <p:spPr>
          <a:xfrm>
            <a:off x="855425" y="2193725"/>
            <a:ext cx="2041200" cy="7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591" name="Google Shape;591;p20"/>
          <p:cNvSpPr txBox="1"/>
          <p:nvPr>
            <p:ph idx="1" type="subTitle"/>
          </p:nvPr>
        </p:nvSpPr>
        <p:spPr>
          <a:xfrm>
            <a:off x="6247375" y="2963550"/>
            <a:ext cx="2041200" cy="671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2" name="Google Shape;592;p20"/>
          <p:cNvSpPr txBox="1"/>
          <p:nvPr>
            <p:ph idx="4" type="subTitle"/>
          </p:nvPr>
        </p:nvSpPr>
        <p:spPr>
          <a:xfrm>
            <a:off x="855425" y="2963585"/>
            <a:ext cx="2041200" cy="671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3" name="Google Shape;593;p20"/>
          <p:cNvSpPr txBox="1"/>
          <p:nvPr>
            <p:ph hasCustomPrompt="1" idx="5" type="title"/>
          </p:nvPr>
        </p:nvSpPr>
        <p:spPr>
          <a:xfrm>
            <a:off x="3551375" y="2193725"/>
            <a:ext cx="2041200" cy="7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594" name="Google Shape;594;p20"/>
          <p:cNvSpPr txBox="1"/>
          <p:nvPr>
            <p:ph idx="6" type="subTitle"/>
          </p:nvPr>
        </p:nvSpPr>
        <p:spPr>
          <a:xfrm>
            <a:off x="3551375" y="2963582"/>
            <a:ext cx="2041200" cy="671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-162049" y="108353"/>
            <a:ext cx="9362326" cy="4811354"/>
            <a:chOff x="-162049" y="108353"/>
            <a:chExt cx="9362326" cy="4811354"/>
          </a:xfrm>
        </p:grpSpPr>
        <p:sp>
          <p:nvSpPr>
            <p:cNvPr id="25" name="Google Shape;25;p3"/>
            <p:cNvSpPr/>
            <p:nvPr/>
          </p:nvSpPr>
          <p:spPr>
            <a:xfrm>
              <a:off x="-162049" y="2116136"/>
              <a:ext cx="1252766" cy="503777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2860336" y="2067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8712378" y="2296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272400" y="3488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7797614" y="736050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8481510" y="3612957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323151" y="43515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5842200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7883536" y="10835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-87670" y="3168445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2697086" y="4768678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7386250" y="149672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271200" y="39359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6077268" y="464445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4752463" y="211072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" name="Google Shape;41;p3"/>
          <p:cNvSpPr/>
          <p:nvPr/>
        </p:nvSpPr>
        <p:spPr>
          <a:xfrm>
            <a:off x="1676850" y="736050"/>
            <a:ext cx="5790300" cy="3671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 txBox="1"/>
          <p:nvPr>
            <p:ph type="title"/>
          </p:nvPr>
        </p:nvSpPr>
        <p:spPr>
          <a:xfrm>
            <a:off x="2549400" y="1974600"/>
            <a:ext cx="4045200" cy="148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3"/>
          <p:cNvSpPr txBox="1"/>
          <p:nvPr>
            <p:ph idx="1" type="subTitle"/>
          </p:nvPr>
        </p:nvSpPr>
        <p:spPr>
          <a:xfrm>
            <a:off x="3235800" y="3456900"/>
            <a:ext cx="2672400" cy="701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3"/>
          <p:cNvSpPr txBox="1"/>
          <p:nvPr>
            <p:ph hasCustomPrompt="1" idx="2" type="title"/>
          </p:nvPr>
        </p:nvSpPr>
        <p:spPr>
          <a:xfrm>
            <a:off x="2549400" y="985200"/>
            <a:ext cx="4045200" cy="989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8">
    <p:bg>
      <p:bgPr>
        <a:solidFill>
          <a:schemeClr val="lt1"/>
        </a:solidFill>
      </p:bgPr>
    </p:bg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Google Shape;596;p21"/>
          <p:cNvGrpSpPr/>
          <p:nvPr/>
        </p:nvGrpSpPr>
        <p:grpSpPr>
          <a:xfrm>
            <a:off x="-100690" y="-243418"/>
            <a:ext cx="9114296" cy="5135601"/>
            <a:chOff x="-100690" y="-243418"/>
            <a:chExt cx="9114296" cy="5135601"/>
          </a:xfrm>
        </p:grpSpPr>
        <p:sp>
          <p:nvSpPr>
            <p:cNvPr id="597" name="Google Shape;597;p21"/>
            <p:cNvSpPr/>
            <p:nvPr/>
          </p:nvSpPr>
          <p:spPr>
            <a:xfrm>
              <a:off x="-100690" y="895848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5955922" y="4385736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3863765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8877858" y="27153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1325352" y="21357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5637280" y="364609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2863855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21"/>
            <p:cNvSpPr/>
            <p:nvPr/>
          </p:nvSpPr>
          <p:spPr>
            <a:xfrm>
              <a:off x="7268048" y="-243418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21"/>
            <p:cNvSpPr/>
            <p:nvPr/>
          </p:nvSpPr>
          <p:spPr>
            <a:xfrm>
              <a:off x="4629630" y="47498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06" name="Google Shape;606;p21"/>
            <p:cNvGrpSpPr/>
            <p:nvPr/>
          </p:nvGrpSpPr>
          <p:grpSpPr>
            <a:xfrm>
              <a:off x="7907662" y="1099397"/>
              <a:ext cx="1032663" cy="712280"/>
              <a:chOff x="1966925" y="760050"/>
              <a:chExt cx="244400" cy="168575"/>
            </a:xfrm>
          </p:grpSpPr>
          <p:sp>
            <p:nvSpPr>
              <p:cNvPr id="607" name="Google Shape;607;p21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8" name="Google Shape;608;p21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9" name="Google Shape;609;p21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0" name="Google Shape;610;p21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1" name="Google Shape;611;p21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2" name="Google Shape;612;p21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9" name="Google Shape;629;p21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0" name="Google Shape;630;p21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1" name="Google Shape;631;p21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2" name="Google Shape;632;p21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3" name="Google Shape;633;p21"/>
            <p:cNvSpPr/>
            <p:nvPr/>
          </p:nvSpPr>
          <p:spPr>
            <a:xfrm>
              <a:off x="719995" y="4749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21"/>
            <p:cNvSpPr/>
            <p:nvPr/>
          </p:nvSpPr>
          <p:spPr>
            <a:xfrm>
              <a:off x="8423990" y="4385716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21"/>
            <p:cNvSpPr/>
            <p:nvPr/>
          </p:nvSpPr>
          <p:spPr>
            <a:xfrm>
              <a:off x="1447190" y="2710941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36" name="Google Shape;636;p21"/>
            <p:cNvGrpSpPr/>
            <p:nvPr/>
          </p:nvGrpSpPr>
          <p:grpSpPr>
            <a:xfrm>
              <a:off x="0" y="3574822"/>
              <a:ext cx="1032663" cy="712280"/>
              <a:chOff x="1966925" y="760050"/>
              <a:chExt cx="244400" cy="168575"/>
            </a:xfrm>
          </p:grpSpPr>
          <p:sp>
            <p:nvSpPr>
              <p:cNvPr id="637" name="Google Shape;637;p21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8" name="Google Shape;638;p21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9" name="Google Shape;639;p21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0" name="Google Shape;640;p21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1" name="Google Shape;641;p21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2" name="Google Shape;642;p21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3" name="Google Shape;643;p21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4" name="Google Shape;644;p21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5" name="Google Shape;645;p21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6" name="Google Shape;646;p21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7" name="Google Shape;647;p21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8" name="Google Shape;648;p21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9" name="Google Shape;649;p21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0" name="Google Shape;650;p21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1" name="Google Shape;651;p21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2" name="Google Shape;652;p21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3" name="Google Shape;653;p21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4" name="Google Shape;654;p21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5" name="Google Shape;655;p21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6" name="Google Shape;656;p21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7" name="Google Shape;657;p21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" name="Google Shape;658;p21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9" name="Google Shape;659;p21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" name="Google Shape;660;p21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1" name="Google Shape;661;p21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2" name="Google Shape;662;p21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63" name="Google Shape;663;p21"/>
          <p:cNvSpPr txBox="1"/>
          <p:nvPr>
            <p:ph type="title"/>
          </p:nvPr>
        </p:nvSpPr>
        <p:spPr>
          <a:xfrm>
            <a:off x="2516100" y="1413125"/>
            <a:ext cx="4111800" cy="1744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b="0"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njari"/>
              <a:buNone/>
              <a:defRPr sz="24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  <p:sp>
        <p:nvSpPr>
          <p:cNvPr id="664" name="Google Shape;664;p21"/>
          <p:cNvSpPr txBox="1"/>
          <p:nvPr>
            <p:ph idx="2" type="title"/>
          </p:nvPr>
        </p:nvSpPr>
        <p:spPr>
          <a:xfrm>
            <a:off x="2516100" y="3157675"/>
            <a:ext cx="41118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9">
    <p:bg>
      <p:bgPr>
        <a:solidFill>
          <a:schemeClr val="accent4"/>
        </a:solidFill>
      </p:bgPr>
    </p:bg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Google Shape;666;p22"/>
          <p:cNvGrpSpPr/>
          <p:nvPr/>
        </p:nvGrpSpPr>
        <p:grpSpPr>
          <a:xfrm>
            <a:off x="-67620" y="-172281"/>
            <a:ext cx="9267897" cy="5184330"/>
            <a:chOff x="-67620" y="-172281"/>
            <a:chExt cx="9267897" cy="5184330"/>
          </a:xfrm>
        </p:grpSpPr>
        <p:sp>
          <p:nvSpPr>
            <p:cNvPr id="667" name="Google Shape;667;p22"/>
            <p:cNvSpPr/>
            <p:nvPr/>
          </p:nvSpPr>
          <p:spPr>
            <a:xfrm>
              <a:off x="1415726" y="4433599"/>
              <a:ext cx="1252766" cy="503777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2"/>
            <p:cNvSpPr/>
            <p:nvPr/>
          </p:nvSpPr>
          <p:spPr>
            <a:xfrm>
              <a:off x="3175561" y="1640278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2"/>
            <p:cNvSpPr/>
            <p:nvPr/>
          </p:nvSpPr>
          <p:spPr>
            <a:xfrm>
              <a:off x="8712378" y="2296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2"/>
            <p:cNvSpPr/>
            <p:nvPr/>
          </p:nvSpPr>
          <p:spPr>
            <a:xfrm>
              <a:off x="1575650" y="-8687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2"/>
            <p:cNvSpPr/>
            <p:nvPr/>
          </p:nvSpPr>
          <p:spPr>
            <a:xfrm>
              <a:off x="5410118" y="-172281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22"/>
            <p:cNvSpPr/>
            <p:nvPr/>
          </p:nvSpPr>
          <p:spPr>
            <a:xfrm>
              <a:off x="7046485" y="48610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22"/>
            <p:cNvSpPr/>
            <p:nvPr/>
          </p:nvSpPr>
          <p:spPr>
            <a:xfrm>
              <a:off x="229180" y="14891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2"/>
            <p:cNvSpPr/>
            <p:nvPr/>
          </p:nvSpPr>
          <p:spPr>
            <a:xfrm>
              <a:off x="507463" y="46717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2"/>
            <p:cNvSpPr/>
            <p:nvPr/>
          </p:nvSpPr>
          <p:spPr>
            <a:xfrm>
              <a:off x="3337500" y="3991989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22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22"/>
            <p:cNvSpPr/>
            <p:nvPr/>
          </p:nvSpPr>
          <p:spPr>
            <a:xfrm>
              <a:off x="8686186" y="2940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22"/>
            <p:cNvSpPr/>
            <p:nvPr/>
          </p:nvSpPr>
          <p:spPr>
            <a:xfrm>
              <a:off x="-67620" y="35193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22"/>
            <p:cNvSpPr/>
            <p:nvPr/>
          </p:nvSpPr>
          <p:spPr>
            <a:xfrm>
              <a:off x="7186830" y="86662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0" name="Google Shape;680;p2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1" name="Google Shape;681;p22"/>
          <p:cNvSpPr txBox="1"/>
          <p:nvPr>
            <p:ph idx="1" type="subTitle"/>
          </p:nvPr>
        </p:nvSpPr>
        <p:spPr>
          <a:xfrm>
            <a:off x="1122750" y="1977000"/>
            <a:ext cx="2811600" cy="1657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9_1">
    <p:bg>
      <p:bgPr>
        <a:solidFill>
          <a:schemeClr val="lt1"/>
        </a:solidFill>
      </p:bgPr>
    </p:bg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3" name="Google Shape;683;p23"/>
          <p:cNvGrpSpPr/>
          <p:nvPr/>
        </p:nvGrpSpPr>
        <p:grpSpPr>
          <a:xfrm>
            <a:off x="8" y="95409"/>
            <a:ext cx="9085534" cy="5231491"/>
            <a:chOff x="8" y="95409"/>
            <a:chExt cx="9085534" cy="5231491"/>
          </a:xfrm>
        </p:grpSpPr>
        <p:sp>
          <p:nvSpPr>
            <p:cNvPr id="684" name="Google Shape;684;p23"/>
            <p:cNvSpPr/>
            <p:nvPr/>
          </p:nvSpPr>
          <p:spPr>
            <a:xfrm flipH="1">
              <a:off x="1604575" y="489136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23"/>
            <p:cNvSpPr/>
            <p:nvPr/>
          </p:nvSpPr>
          <p:spPr>
            <a:xfrm flipH="1">
              <a:off x="5316595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23"/>
            <p:cNvSpPr/>
            <p:nvPr/>
          </p:nvSpPr>
          <p:spPr>
            <a:xfrm flipH="1">
              <a:off x="162317" y="17179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23"/>
            <p:cNvSpPr/>
            <p:nvPr/>
          </p:nvSpPr>
          <p:spPr>
            <a:xfrm flipH="1">
              <a:off x="8850465" y="1510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23"/>
            <p:cNvSpPr/>
            <p:nvPr/>
          </p:nvSpPr>
          <p:spPr>
            <a:xfrm flipH="1">
              <a:off x="8" y="4277945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23"/>
            <p:cNvSpPr/>
            <p:nvPr/>
          </p:nvSpPr>
          <p:spPr>
            <a:xfrm flipH="1">
              <a:off x="8887050" y="2571745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23"/>
            <p:cNvSpPr/>
            <p:nvPr/>
          </p:nvSpPr>
          <p:spPr>
            <a:xfrm flipH="1">
              <a:off x="2022976" y="95409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23"/>
            <p:cNvSpPr/>
            <p:nvPr/>
          </p:nvSpPr>
          <p:spPr>
            <a:xfrm flipH="1">
              <a:off x="6075067" y="47996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23"/>
            <p:cNvSpPr/>
            <p:nvPr/>
          </p:nvSpPr>
          <p:spPr>
            <a:xfrm flipH="1">
              <a:off x="6461350" y="83391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23"/>
            <p:cNvSpPr/>
            <p:nvPr/>
          </p:nvSpPr>
          <p:spPr>
            <a:xfrm flipH="1">
              <a:off x="7373667" y="38291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4" name="Google Shape;694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5" name="Google Shape;695;p23"/>
          <p:cNvSpPr txBox="1"/>
          <p:nvPr>
            <p:ph idx="1" type="subTitle"/>
          </p:nvPr>
        </p:nvSpPr>
        <p:spPr>
          <a:xfrm>
            <a:off x="5188900" y="1977000"/>
            <a:ext cx="2811600" cy="1657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10"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7" name="Google Shape;697;p24"/>
          <p:cNvGrpSpPr/>
          <p:nvPr/>
        </p:nvGrpSpPr>
        <p:grpSpPr>
          <a:xfrm>
            <a:off x="258150" y="-12"/>
            <a:ext cx="8840866" cy="5071062"/>
            <a:chOff x="258150" y="-12"/>
            <a:chExt cx="8840866" cy="5071062"/>
          </a:xfrm>
        </p:grpSpPr>
        <p:sp>
          <p:nvSpPr>
            <p:cNvPr id="698" name="Google Shape;698;p24"/>
            <p:cNvSpPr/>
            <p:nvPr/>
          </p:nvSpPr>
          <p:spPr>
            <a:xfrm>
              <a:off x="258150" y="829420"/>
              <a:ext cx="923698" cy="725851"/>
            </a:xfrm>
            <a:custGeom>
              <a:rect b="b" l="l" r="r" t="t"/>
              <a:pathLst>
                <a:path extrusionOk="0" h="8174" w="10402">
                  <a:moveTo>
                    <a:pt x="6574" y="1"/>
                  </a:moveTo>
                  <a:cubicBezTo>
                    <a:pt x="5931" y="1"/>
                    <a:pt x="5275" y="284"/>
                    <a:pt x="4812" y="805"/>
                  </a:cubicBezTo>
                  <a:cubicBezTo>
                    <a:pt x="4637" y="529"/>
                    <a:pt x="4336" y="329"/>
                    <a:pt x="3960" y="254"/>
                  </a:cubicBezTo>
                  <a:cubicBezTo>
                    <a:pt x="3838" y="229"/>
                    <a:pt x="3714" y="217"/>
                    <a:pt x="3592" y="217"/>
                  </a:cubicBezTo>
                  <a:cubicBezTo>
                    <a:pt x="3088" y="217"/>
                    <a:pt x="2599" y="422"/>
                    <a:pt x="2256" y="805"/>
                  </a:cubicBezTo>
                  <a:cubicBezTo>
                    <a:pt x="1855" y="1231"/>
                    <a:pt x="1704" y="1858"/>
                    <a:pt x="1830" y="2409"/>
                  </a:cubicBezTo>
                  <a:cubicBezTo>
                    <a:pt x="1789" y="2405"/>
                    <a:pt x="1749" y="2403"/>
                    <a:pt x="1709" y="2403"/>
                  </a:cubicBezTo>
                  <a:cubicBezTo>
                    <a:pt x="1206" y="2403"/>
                    <a:pt x="755" y="2687"/>
                    <a:pt x="476" y="3036"/>
                  </a:cubicBezTo>
                  <a:cubicBezTo>
                    <a:pt x="151" y="3411"/>
                    <a:pt x="0" y="3938"/>
                    <a:pt x="0" y="4539"/>
                  </a:cubicBezTo>
                  <a:cubicBezTo>
                    <a:pt x="0" y="4815"/>
                    <a:pt x="50" y="5041"/>
                    <a:pt x="125" y="5241"/>
                  </a:cubicBezTo>
                  <a:cubicBezTo>
                    <a:pt x="351" y="5817"/>
                    <a:pt x="1028" y="6218"/>
                    <a:pt x="1955" y="6319"/>
                  </a:cubicBezTo>
                  <a:cubicBezTo>
                    <a:pt x="1855" y="6770"/>
                    <a:pt x="2055" y="7246"/>
                    <a:pt x="2506" y="7622"/>
                  </a:cubicBezTo>
                  <a:cubicBezTo>
                    <a:pt x="2857" y="7923"/>
                    <a:pt x="3359" y="8098"/>
                    <a:pt x="3985" y="8148"/>
                  </a:cubicBezTo>
                  <a:cubicBezTo>
                    <a:pt x="4085" y="8148"/>
                    <a:pt x="4161" y="8173"/>
                    <a:pt x="4261" y="8173"/>
                  </a:cubicBezTo>
                  <a:cubicBezTo>
                    <a:pt x="4637" y="8173"/>
                    <a:pt x="4963" y="8098"/>
                    <a:pt x="5238" y="7948"/>
                  </a:cubicBezTo>
                  <a:cubicBezTo>
                    <a:pt x="5589" y="7772"/>
                    <a:pt x="5865" y="7472"/>
                    <a:pt x="5940" y="7121"/>
                  </a:cubicBezTo>
                  <a:cubicBezTo>
                    <a:pt x="6299" y="7566"/>
                    <a:pt x="6857" y="7812"/>
                    <a:pt x="7414" y="7812"/>
                  </a:cubicBezTo>
                  <a:cubicBezTo>
                    <a:pt x="7673" y="7812"/>
                    <a:pt x="7932" y="7758"/>
                    <a:pt x="8171" y="7647"/>
                  </a:cubicBezTo>
                  <a:cubicBezTo>
                    <a:pt x="8973" y="7296"/>
                    <a:pt x="9424" y="6344"/>
                    <a:pt x="9198" y="5492"/>
                  </a:cubicBezTo>
                  <a:cubicBezTo>
                    <a:pt x="9424" y="5467"/>
                    <a:pt x="9624" y="5341"/>
                    <a:pt x="9800" y="5191"/>
                  </a:cubicBezTo>
                  <a:cubicBezTo>
                    <a:pt x="9775" y="5141"/>
                    <a:pt x="9750" y="5066"/>
                    <a:pt x="9725" y="5015"/>
                  </a:cubicBezTo>
                  <a:cubicBezTo>
                    <a:pt x="9549" y="5191"/>
                    <a:pt x="9324" y="5316"/>
                    <a:pt x="9098" y="5341"/>
                  </a:cubicBezTo>
                  <a:cubicBezTo>
                    <a:pt x="9073" y="5341"/>
                    <a:pt x="9048" y="5366"/>
                    <a:pt x="9023" y="5366"/>
                  </a:cubicBezTo>
                  <a:cubicBezTo>
                    <a:pt x="8998" y="5391"/>
                    <a:pt x="8998" y="5416"/>
                    <a:pt x="9023" y="5442"/>
                  </a:cubicBezTo>
                  <a:cubicBezTo>
                    <a:pt x="9248" y="6218"/>
                    <a:pt x="8847" y="7171"/>
                    <a:pt x="8120" y="7497"/>
                  </a:cubicBezTo>
                  <a:cubicBezTo>
                    <a:pt x="7905" y="7597"/>
                    <a:pt x="7671" y="7644"/>
                    <a:pt x="7437" y="7644"/>
                  </a:cubicBezTo>
                  <a:cubicBezTo>
                    <a:pt x="6854" y="7644"/>
                    <a:pt x="6269" y="7353"/>
                    <a:pt x="5965" y="6870"/>
                  </a:cubicBezTo>
                  <a:cubicBezTo>
                    <a:pt x="5940" y="6820"/>
                    <a:pt x="5890" y="6820"/>
                    <a:pt x="5865" y="6820"/>
                  </a:cubicBezTo>
                  <a:cubicBezTo>
                    <a:pt x="5840" y="6820"/>
                    <a:pt x="5815" y="6870"/>
                    <a:pt x="5815" y="6895"/>
                  </a:cubicBezTo>
                  <a:cubicBezTo>
                    <a:pt x="5790" y="7246"/>
                    <a:pt x="5539" y="7622"/>
                    <a:pt x="5163" y="7797"/>
                  </a:cubicBezTo>
                  <a:cubicBezTo>
                    <a:pt x="4925" y="7916"/>
                    <a:pt x="4640" y="7988"/>
                    <a:pt x="4283" y="7988"/>
                  </a:cubicBezTo>
                  <a:cubicBezTo>
                    <a:pt x="4189" y="7988"/>
                    <a:pt x="4090" y="7983"/>
                    <a:pt x="3985" y="7973"/>
                  </a:cubicBezTo>
                  <a:cubicBezTo>
                    <a:pt x="3409" y="7948"/>
                    <a:pt x="2932" y="7772"/>
                    <a:pt x="2607" y="7497"/>
                  </a:cubicBezTo>
                  <a:cubicBezTo>
                    <a:pt x="2281" y="7221"/>
                    <a:pt x="1980" y="6745"/>
                    <a:pt x="2156" y="6269"/>
                  </a:cubicBezTo>
                  <a:cubicBezTo>
                    <a:pt x="2156" y="6244"/>
                    <a:pt x="2156" y="6218"/>
                    <a:pt x="2130" y="6193"/>
                  </a:cubicBezTo>
                  <a:cubicBezTo>
                    <a:pt x="2130" y="6168"/>
                    <a:pt x="2105" y="6168"/>
                    <a:pt x="2080" y="6168"/>
                  </a:cubicBezTo>
                  <a:cubicBezTo>
                    <a:pt x="1629" y="6118"/>
                    <a:pt x="602" y="5943"/>
                    <a:pt x="276" y="5166"/>
                  </a:cubicBezTo>
                  <a:cubicBezTo>
                    <a:pt x="201" y="4990"/>
                    <a:pt x="176" y="4790"/>
                    <a:pt x="176" y="4539"/>
                  </a:cubicBezTo>
                  <a:cubicBezTo>
                    <a:pt x="176" y="3988"/>
                    <a:pt x="326" y="3487"/>
                    <a:pt x="602" y="3136"/>
                  </a:cubicBezTo>
                  <a:cubicBezTo>
                    <a:pt x="877" y="2785"/>
                    <a:pt x="1303" y="2584"/>
                    <a:pt x="1704" y="2584"/>
                  </a:cubicBezTo>
                  <a:cubicBezTo>
                    <a:pt x="1780" y="2584"/>
                    <a:pt x="1855" y="2584"/>
                    <a:pt x="1930" y="2609"/>
                  </a:cubicBezTo>
                  <a:cubicBezTo>
                    <a:pt x="1955" y="2609"/>
                    <a:pt x="1980" y="2609"/>
                    <a:pt x="2005" y="2584"/>
                  </a:cubicBezTo>
                  <a:cubicBezTo>
                    <a:pt x="2030" y="2559"/>
                    <a:pt x="2030" y="2534"/>
                    <a:pt x="2030" y="2509"/>
                  </a:cubicBezTo>
                  <a:cubicBezTo>
                    <a:pt x="1855" y="1958"/>
                    <a:pt x="2005" y="1331"/>
                    <a:pt x="2381" y="930"/>
                  </a:cubicBezTo>
                  <a:cubicBezTo>
                    <a:pt x="2682" y="589"/>
                    <a:pt x="3129" y="392"/>
                    <a:pt x="3591" y="392"/>
                  </a:cubicBezTo>
                  <a:cubicBezTo>
                    <a:pt x="3705" y="392"/>
                    <a:pt x="3821" y="404"/>
                    <a:pt x="3935" y="429"/>
                  </a:cubicBezTo>
                  <a:cubicBezTo>
                    <a:pt x="4211" y="479"/>
                    <a:pt x="4562" y="655"/>
                    <a:pt x="4712" y="1005"/>
                  </a:cubicBezTo>
                  <a:cubicBezTo>
                    <a:pt x="4712" y="1031"/>
                    <a:pt x="4737" y="1056"/>
                    <a:pt x="4762" y="1056"/>
                  </a:cubicBezTo>
                  <a:cubicBezTo>
                    <a:pt x="4787" y="1056"/>
                    <a:pt x="4837" y="1031"/>
                    <a:pt x="4837" y="1031"/>
                  </a:cubicBezTo>
                  <a:cubicBezTo>
                    <a:pt x="5264" y="488"/>
                    <a:pt x="5916" y="170"/>
                    <a:pt x="6548" y="170"/>
                  </a:cubicBezTo>
                  <a:cubicBezTo>
                    <a:pt x="6734" y="170"/>
                    <a:pt x="6917" y="197"/>
                    <a:pt x="7093" y="254"/>
                  </a:cubicBezTo>
                  <a:cubicBezTo>
                    <a:pt x="7895" y="479"/>
                    <a:pt x="8496" y="1256"/>
                    <a:pt x="8572" y="2083"/>
                  </a:cubicBezTo>
                  <a:cubicBezTo>
                    <a:pt x="8572" y="2108"/>
                    <a:pt x="8597" y="2133"/>
                    <a:pt x="8622" y="2158"/>
                  </a:cubicBezTo>
                  <a:lnTo>
                    <a:pt x="8697" y="2158"/>
                  </a:lnTo>
                  <a:cubicBezTo>
                    <a:pt x="8810" y="2099"/>
                    <a:pt x="8929" y="2072"/>
                    <a:pt x="9049" y="2072"/>
                  </a:cubicBezTo>
                  <a:cubicBezTo>
                    <a:pt x="9382" y="2072"/>
                    <a:pt x="9716" y="2276"/>
                    <a:pt x="9900" y="2534"/>
                  </a:cubicBezTo>
                  <a:cubicBezTo>
                    <a:pt x="10226" y="2960"/>
                    <a:pt x="10226" y="3512"/>
                    <a:pt x="10201" y="3888"/>
                  </a:cubicBezTo>
                  <a:cubicBezTo>
                    <a:pt x="10151" y="4264"/>
                    <a:pt x="10025" y="4640"/>
                    <a:pt x="9800" y="4915"/>
                  </a:cubicBezTo>
                  <a:cubicBezTo>
                    <a:pt x="9825" y="4965"/>
                    <a:pt x="9850" y="5015"/>
                    <a:pt x="9900" y="5091"/>
                  </a:cubicBezTo>
                  <a:cubicBezTo>
                    <a:pt x="10151" y="4765"/>
                    <a:pt x="10326" y="4339"/>
                    <a:pt x="10351" y="3913"/>
                  </a:cubicBezTo>
                  <a:cubicBezTo>
                    <a:pt x="10401" y="3487"/>
                    <a:pt x="10376" y="2885"/>
                    <a:pt x="10050" y="2434"/>
                  </a:cubicBezTo>
                  <a:cubicBezTo>
                    <a:pt x="9833" y="2138"/>
                    <a:pt x="9445" y="1904"/>
                    <a:pt x="9044" y="1904"/>
                  </a:cubicBezTo>
                  <a:cubicBezTo>
                    <a:pt x="8937" y="1904"/>
                    <a:pt x="8828" y="1921"/>
                    <a:pt x="8722" y="1958"/>
                  </a:cubicBezTo>
                  <a:cubicBezTo>
                    <a:pt x="8622" y="1106"/>
                    <a:pt x="7970" y="329"/>
                    <a:pt x="7143" y="78"/>
                  </a:cubicBezTo>
                  <a:cubicBezTo>
                    <a:pt x="6958" y="26"/>
                    <a:pt x="6767" y="1"/>
                    <a:pt x="65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6250053" y="-12"/>
              <a:ext cx="1101742" cy="442046"/>
            </a:xfrm>
            <a:custGeom>
              <a:rect b="b" l="l" r="r" t="t"/>
              <a:pathLst>
                <a:path extrusionOk="0" h="4978" w="12407">
                  <a:moveTo>
                    <a:pt x="9124" y="177"/>
                  </a:moveTo>
                  <a:cubicBezTo>
                    <a:pt x="9235" y="177"/>
                    <a:pt x="9344" y="190"/>
                    <a:pt x="9449" y="216"/>
                  </a:cubicBezTo>
                  <a:cubicBezTo>
                    <a:pt x="10226" y="416"/>
                    <a:pt x="10803" y="1068"/>
                    <a:pt x="10828" y="1795"/>
                  </a:cubicBezTo>
                  <a:cubicBezTo>
                    <a:pt x="10828" y="1820"/>
                    <a:pt x="10853" y="1845"/>
                    <a:pt x="10878" y="1845"/>
                  </a:cubicBezTo>
                  <a:cubicBezTo>
                    <a:pt x="10903" y="1870"/>
                    <a:pt x="10928" y="1870"/>
                    <a:pt x="10953" y="1870"/>
                  </a:cubicBezTo>
                  <a:cubicBezTo>
                    <a:pt x="11045" y="1824"/>
                    <a:pt x="11144" y="1802"/>
                    <a:pt x="11245" y="1802"/>
                  </a:cubicBezTo>
                  <a:cubicBezTo>
                    <a:pt x="11421" y="1802"/>
                    <a:pt x="11606" y="1868"/>
                    <a:pt x="11780" y="1995"/>
                  </a:cubicBezTo>
                  <a:cubicBezTo>
                    <a:pt x="12081" y="2246"/>
                    <a:pt x="12231" y="2597"/>
                    <a:pt x="12181" y="2923"/>
                  </a:cubicBezTo>
                  <a:cubicBezTo>
                    <a:pt x="12069" y="3553"/>
                    <a:pt x="11431" y="3940"/>
                    <a:pt x="10848" y="3940"/>
                  </a:cubicBezTo>
                  <a:cubicBezTo>
                    <a:pt x="10782" y="3940"/>
                    <a:pt x="10716" y="3935"/>
                    <a:pt x="10652" y="3925"/>
                  </a:cubicBezTo>
                  <a:cubicBezTo>
                    <a:pt x="10638" y="3918"/>
                    <a:pt x="10625" y="3915"/>
                    <a:pt x="10614" y="3915"/>
                  </a:cubicBezTo>
                  <a:cubicBezTo>
                    <a:pt x="10588" y="3915"/>
                    <a:pt x="10570" y="3932"/>
                    <a:pt x="10552" y="3950"/>
                  </a:cubicBezTo>
                  <a:cubicBezTo>
                    <a:pt x="10301" y="4351"/>
                    <a:pt x="9825" y="4652"/>
                    <a:pt x="9274" y="4727"/>
                  </a:cubicBezTo>
                  <a:cubicBezTo>
                    <a:pt x="9208" y="4733"/>
                    <a:pt x="9141" y="4737"/>
                    <a:pt x="9075" y="4737"/>
                  </a:cubicBezTo>
                  <a:cubicBezTo>
                    <a:pt x="8618" y="4737"/>
                    <a:pt x="8177" y="4586"/>
                    <a:pt x="7870" y="4301"/>
                  </a:cubicBezTo>
                  <a:cubicBezTo>
                    <a:pt x="7845" y="4276"/>
                    <a:pt x="7820" y="4276"/>
                    <a:pt x="7795" y="4276"/>
                  </a:cubicBezTo>
                  <a:cubicBezTo>
                    <a:pt x="7770" y="4276"/>
                    <a:pt x="7745" y="4276"/>
                    <a:pt x="7745" y="4301"/>
                  </a:cubicBezTo>
                  <a:cubicBezTo>
                    <a:pt x="7440" y="4630"/>
                    <a:pt x="6980" y="4805"/>
                    <a:pt x="6490" y="4805"/>
                  </a:cubicBezTo>
                  <a:cubicBezTo>
                    <a:pt x="6458" y="4805"/>
                    <a:pt x="6425" y="4804"/>
                    <a:pt x="6392" y="4802"/>
                  </a:cubicBezTo>
                  <a:cubicBezTo>
                    <a:pt x="5865" y="4777"/>
                    <a:pt x="5389" y="4527"/>
                    <a:pt x="5113" y="4151"/>
                  </a:cubicBezTo>
                  <a:cubicBezTo>
                    <a:pt x="5088" y="4126"/>
                    <a:pt x="5088" y="4126"/>
                    <a:pt x="5063" y="4126"/>
                  </a:cubicBezTo>
                  <a:lnTo>
                    <a:pt x="5038" y="4126"/>
                  </a:lnTo>
                  <a:cubicBezTo>
                    <a:pt x="5013" y="4126"/>
                    <a:pt x="5013" y="4126"/>
                    <a:pt x="4988" y="4151"/>
                  </a:cubicBezTo>
                  <a:cubicBezTo>
                    <a:pt x="4627" y="4469"/>
                    <a:pt x="4158" y="4644"/>
                    <a:pt x="3642" y="4644"/>
                  </a:cubicBezTo>
                  <a:cubicBezTo>
                    <a:pt x="3549" y="4644"/>
                    <a:pt x="3455" y="4638"/>
                    <a:pt x="3359" y="4627"/>
                  </a:cubicBezTo>
                  <a:cubicBezTo>
                    <a:pt x="2707" y="4552"/>
                    <a:pt x="2181" y="4226"/>
                    <a:pt x="1880" y="3725"/>
                  </a:cubicBezTo>
                  <a:cubicBezTo>
                    <a:pt x="1863" y="3707"/>
                    <a:pt x="1832" y="3689"/>
                    <a:pt x="1807" y="3689"/>
                  </a:cubicBezTo>
                  <a:cubicBezTo>
                    <a:pt x="1797" y="3689"/>
                    <a:pt x="1787" y="3692"/>
                    <a:pt x="1780" y="3700"/>
                  </a:cubicBezTo>
                  <a:cubicBezTo>
                    <a:pt x="1635" y="3784"/>
                    <a:pt x="1472" y="3828"/>
                    <a:pt x="1303" y="3828"/>
                  </a:cubicBezTo>
                  <a:cubicBezTo>
                    <a:pt x="1122" y="3828"/>
                    <a:pt x="934" y="3778"/>
                    <a:pt x="753" y="3675"/>
                  </a:cubicBezTo>
                  <a:cubicBezTo>
                    <a:pt x="402" y="3499"/>
                    <a:pt x="201" y="3173"/>
                    <a:pt x="176" y="2822"/>
                  </a:cubicBezTo>
                  <a:cubicBezTo>
                    <a:pt x="176" y="2497"/>
                    <a:pt x="402" y="2171"/>
                    <a:pt x="727" y="1970"/>
                  </a:cubicBezTo>
                  <a:cubicBezTo>
                    <a:pt x="920" y="1860"/>
                    <a:pt x="1121" y="1803"/>
                    <a:pt x="1312" y="1803"/>
                  </a:cubicBezTo>
                  <a:cubicBezTo>
                    <a:pt x="1469" y="1803"/>
                    <a:pt x="1620" y="1841"/>
                    <a:pt x="1755" y="1920"/>
                  </a:cubicBezTo>
                  <a:cubicBezTo>
                    <a:pt x="1768" y="1933"/>
                    <a:pt x="1780" y="1939"/>
                    <a:pt x="1793" y="1939"/>
                  </a:cubicBezTo>
                  <a:cubicBezTo>
                    <a:pt x="1805" y="1939"/>
                    <a:pt x="1818" y="1933"/>
                    <a:pt x="1830" y="1920"/>
                  </a:cubicBezTo>
                  <a:cubicBezTo>
                    <a:pt x="1855" y="1920"/>
                    <a:pt x="1880" y="1895"/>
                    <a:pt x="1880" y="1870"/>
                  </a:cubicBezTo>
                  <a:cubicBezTo>
                    <a:pt x="2006" y="1344"/>
                    <a:pt x="2457" y="893"/>
                    <a:pt x="2983" y="767"/>
                  </a:cubicBezTo>
                  <a:cubicBezTo>
                    <a:pt x="3102" y="733"/>
                    <a:pt x="3224" y="717"/>
                    <a:pt x="3346" y="717"/>
                  </a:cubicBezTo>
                  <a:cubicBezTo>
                    <a:pt x="3768" y="717"/>
                    <a:pt x="4190" y="908"/>
                    <a:pt x="4462" y="1218"/>
                  </a:cubicBezTo>
                  <a:cubicBezTo>
                    <a:pt x="4487" y="1243"/>
                    <a:pt x="4512" y="1268"/>
                    <a:pt x="4562" y="1268"/>
                  </a:cubicBezTo>
                  <a:cubicBezTo>
                    <a:pt x="4587" y="1243"/>
                    <a:pt x="4612" y="1218"/>
                    <a:pt x="4612" y="1193"/>
                  </a:cubicBezTo>
                  <a:cubicBezTo>
                    <a:pt x="4788" y="717"/>
                    <a:pt x="5214" y="341"/>
                    <a:pt x="5715" y="266"/>
                  </a:cubicBezTo>
                  <a:cubicBezTo>
                    <a:pt x="5802" y="248"/>
                    <a:pt x="5890" y="239"/>
                    <a:pt x="5978" y="239"/>
                  </a:cubicBezTo>
                  <a:cubicBezTo>
                    <a:pt x="6505" y="239"/>
                    <a:pt x="7044" y="546"/>
                    <a:pt x="7344" y="1018"/>
                  </a:cubicBezTo>
                  <a:cubicBezTo>
                    <a:pt x="7369" y="1043"/>
                    <a:pt x="7394" y="1068"/>
                    <a:pt x="7419" y="1068"/>
                  </a:cubicBezTo>
                  <a:cubicBezTo>
                    <a:pt x="7444" y="1068"/>
                    <a:pt x="7469" y="1043"/>
                    <a:pt x="7494" y="1018"/>
                  </a:cubicBezTo>
                  <a:cubicBezTo>
                    <a:pt x="7814" y="570"/>
                    <a:pt x="8496" y="177"/>
                    <a:pt x="9124" y="177"/>
                  </a:cubicBezTo>
                  <a:close/>
                  <a:moveTo>
                    <a:pt x="9142" y="0"/>
                  </a:moveTo>
                  <a:cubicBezTo>
                    <a:pt x="8485" y="0"/>
                    <a:pt x="7800" y="377"/>
                    <a:pt x="7419" y="842"/>
                  </a:cubicBezTo>
                  <a:cubicBezTo>
                    <a:pt x="7079" y="353"/>
                    <a:pt x="6522" y="62"/>
                    <a:pt x="5978" y="62"/>
                  </a:cubicBezTo>
                  <a:cubicBezTo>
                    <a:pt x="5881" y="62"/>
                    <a:pt x="5785" y="72"/>
                    <a:pt x="5690" y="91"/>
                  </a:cubicBezTo>
                  <a:cubicBezTo>
                    <a:pt x="5164" y="191"/>
                    <a:pt x="4712" y="542"/>
                    <a:pt x="4512" y="1018"/>
                  </a:cubicBezTo>
                  <a:cubicBezTo>
                    <a:pt x="4184" y="709"/>
                    <a:pt x="3751" y="549"/>
                    <a:pt x="3318" y="549"/>
                  </a:cubicBezTo>
                  <a:cubicBezTo>
                    <a:pt x="3189" y="549"/>
                    <a:pt x="3060" y="563"/>
                    <a:pt x="2933" y="592"/>
                  </a:cubicBezTo>
                  <a:cubicBezTo>
                    <a:pt x="2382" y="717"/>
                    <a:pt x="1905" y="1168"/>
                    <a:pt x="1730" y="1720"/>
                  </a:cubicBezTo>
                  <a:cubicBezTo>
                    <a:pt x="1601" y="1660"/>
                    <a:pt x="1461" y="1632"/>
                    <a:pt x="1317" y="1632"/>
                  </a:cubicBezTo>
                  <a:cubicBezTo>
                    <a:pt x="1096" y="1632"/>
                    <a:pt x="865" y="1698"/>
                    <a:pt x="652" y="1820"/>
                  </a:cubicBezTo>
                  <a:cubicBezTo>
                    <a:pt x="251" y="2045"/>
                    <a:pt x="1" y="2446"/>
                    <a:pt x="26" y="2847"/>
                  </a:cubicBezTo>
                  <a:cubicBezTo>
                    <a:pt x="26" y="3223"/>
                    <a:pt x="276" y="3624"/>
                    <a:pt x="677" y="3825"/>
                  </a:cubicBezTo>
                  <a:cubicBezTo>
                    <a:pt x="871" y="3949"/>
                    <a:pt x="1086" y="4005"/>
                    <a:pt x="1296" y="4005"/>
                  </a:cubicBezTo>
                  <a:cubicBezTo>
                    <a:pt x="1467" y="4005"/>
                    <a:pt x="1634" y="3968"/>
                    <a:pt x="1780" y="3900"/>
                  </a:cubicBezTo>
                  <a:cubicBezTo>
                    <a:pt x="2131" y="4376"/>
                    <a:pt x="2682" y="4702"/>
                    <a:pt x="3334" y="4802"/>
                  </a:cubicBezTo>
                  <a:cubicBezTo>
                    <a:pt x="3429" y="4814"/>
                    <a:pt x="3525" y="4819"/>
                    <a:pt x="3620" y="4819"/>
                  </a:cubicBezTo>
                  <a:cubicBezTo>
                    <a:pt x="4147" y="4819"/>
                    <a:pt x="4656" y="4645"/>
                    <a:pt x="5038" y="4326"/>
                  </a:cubicBezTo>
                  <a:cubicBezTo>
                    <a:pt x="5339" y="4702"/>
                    <a:pt x="5840" y="4953"/>
                    <a:pt x="6392" y="4978"/>
                  </a:cubicBezTo>
                  <a:lnTo>
                    <a:pt x="6492" y="4978"/>
                  </a:lnTo>
                  <a:cubicBezTo>
                    <a:pt x="6993" y="4978"/>
                    <a:pt x="7494" y="4802"/>
                    <a:pt x="7820" y="4477"/>
                  </a:cubicBezTo>
                  <a:cubicBezTo>
                    <a:pt x="8132" y="4747"/>
                    <a:pt x="8565" y="4897"/>
                    <a:pt x="9019" y="4897"/>
                  </a:cubicBezTo>
                  <a:cubicBezTo>
                    <a:pt x="9112" y="4897"/>
                    <a:pt x="9205" y="4890"/>
                    <a:pt x="9299" y="4878"/>
                  </a:cubicBezTo>
                  <a:cubicBezTo>
                    <a:pt x="9875" y="4802"/>
                    <a:pt x="10377" y="4527"/>
                    <a:pt x="10677" y="4101"/>
                  </a:cubicBezTo>
                  <a:cubicBezTo>
                    <a:pt x="10729" y="4106"/>
                    <a:pt x="10781" y="4108"/>
                    <a:pt x="10832" y="4108"/>
                  </a:cubicBezTo>
                  <a:cubicBezTo>
                    <a:pt x="11555" y="4108"/>
                    <a:pt x="12238" y="3626"/>
                    <a:pt x="12332" y="2948"/>
                  </a:cubicBezTo>
                  <a:cubicBezTo>
                    <a:pt x="12407" y="2572"/>
                    <a:pt x="12231" y="2146"/>
                    <a:pt x="11880" y="1870"/>
                  </a:cubicBezTo>
                  <a:cubicBezTo>
                    <a:pt x="11675" y="1721"/>
                    <a:pt x="11442" y="1641"/>
                    <a:pt x="11223" y="1641"/>
                  </a:cubicBezTo>
                  <a:cubicBezTo>
                    <a:pt x="11147" y="1641"/>
                    <a:pt x="11074" y="1650"/>
                    <a:pt x="11003" y="1670"/>
                  </a:cubicBezTo>
                  <a:cubicBezTo>
                    <a:pt x="10928" y="918"/>
                    <a:pt x="10301" y="266"/>
                    <a:pt x="9499" y="40"/>
                  </a:cubicBezTo>
                  <a:cubicBezTo>
                    <a:pt x="9383" y="13"/>
                    <a:pt x="9263" y="0"/>
                    <a:pt x="91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720005" y="2495025"/>
              <a:ext cx="164098" cy="153133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29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4778875" y="203743"/>
              <a:ext cx="164098" cy="155256"/>
            </a:xfrm>
            <a:custGeom>
              <a:rect b="b" l="l" r="r" t="t"/>
              <a:pathLst>
                <a:path extrusionOk="0" h="1755" w="1855">
                  <a:moveTo>
                    <a:pt x="852" y="0"/>
                  </a:moveTo>
                  <a:cubicBezTo>
                    <a:pt x="501" y="552"/>
                    <a:pt x="201" y="1128"/>
                    <a:pt x="0" y="1755"/>
                  </a:cubicBezTo>
                  <a:lnTo>
                    <a:pt x="1855" y="1755"/>
                  </a:lnTo>
                  <a:cubicBezTo>
                    <a:pt x="1579" y="1153"/>
                    <a:pt x="1253" y="577"/>
                    <a:pt x="877" y="51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2708300" y="4917916"/>
              <a:ext cx="161886" cy="153133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6718827" y="4662493"/>
              <a:ext cx="164186" cy="153044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6"/>
                    <a:pt x="201" y="1128"/>
                    <a:pt x="0" y="1729"/>
                  </a:cubicBezTo>
                  <a:lnTo>
                    <a:pt x="1855" y="1729"/>
                  </a:lnTo>
                  <a:cubicBezTo>
                    <a:pt x="1579" y="1128"/>
                    <a:pt x="1254" y="576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1412987" y="144448"/>
              <a:ext cx="161975" cy="153133"/>
            </a:xfrm>
            <a:custGeom>
              <a:rect b="b" l="l" r="r" t="t"/>
              <a:pathLst>
                <a:path extrusionOk="0" h="1731" w="1831">
                  <a:moveTo>
                    <a:pt x="853" y="1"/>
                  </a:moveTo>
                  <a:cubicBezTo>
                    <a:pt x="477" y="527"/>
                    <a:pt x="176" y="1129"/>
                    <a:pt x="1" y="1730"/>
                  </a:cubicBezTo>
                  <a:lnTo>
                    <a:pt x="1830" y="1730"/>
                  </a:lnTo>
                  <a:cubicBezTo>
                    <a:pt x="1580" y="1154"/>
                    <a:pt x="1229" y="577"/>
                    <a:pt x="853" y="26"/>
                  </a:cubicBezTo>
                  <a:lnTo>
                    <a:pt x="8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3815815" y="4459304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8356327" y="4191966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8601765" y="2499491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8934918" y="596938"/>
              <a:ext cx="164098" cy="153133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29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9" name="Google Shape;709;p24"/>
          <p:cNvSpPr txBox="1"/>
          <p:nvPr>
            <p:ph type="title"/>
          </p:nvPr>
        </p:nvSpPr>
        <p:spPr>
          <a:xfrm>
            <a:off x="2556300" y="688275"/>
            <a:ext cx="4031400" cy="86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9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0" name="Google Shape;710;p24"/>
          <p:cNvSpPr txBox="1"/>
          <p:nvPr>
            <p:ph idx="1" type="subTitle"/>
          </p:nvPr>
        </p:nvSpPr>
        <p:spPr>
          <a:xfrm>
            <a:off x="3166200" y="2250275"/>
            <a:ext cx="2811600" cy="30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11" name="Google Shape;711;p24"/>
          <p:cNvSpPr txBox="1"/>
          <p:nvPr>
            <p:ph idx="2" type="subTitle"/>
          </p:nvPr>
        </p:nvSpPr>
        <p:spPr>
          <a:xfrm>
            <a:off x="3405300" y="2553400"/>
            <a:ext cx="2333400" cy="745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12" name="Google Shape;712;p24"/>
          <p:cNvSpPr txBox="1"/>
          <p:nvPr/>
        </p:nvSpPr>
        <p:spPr>
          <a:xfrm>
            <a:off x="2815950" y="3388550"/>
            <a:ext cx="3512100" cy="7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b="1" lang="en" sz="1200">
                <a:solidFill>
                  <a:schemeClr val="l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1" lang="en" sz="1200">
                <a:solidFill>
                  <a:schemeClr val="lt1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b="1" lang="en" sz="1200">
                <a:solidFill>
                  <a:schemeClr val="l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lt1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b="1" lang="en" sz="1200">
                <a:solidFill>
                  <a:schemeClr val="l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l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CUSTOM_11">
    <p:bg>
      <p:bgPr>
        <a:solidFill>
          <a:schemeClr val="accent4"/>
        </a:solidFill>
      </p:bgPr>
    </p:bg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2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5" name="Google Shape;715;p25"/>
          <p:cNvSpPr txBox="1"/>
          <p:nvPr>
            <p:ph idx="1" type="subTitle"/>
          </p:nvPr>
        </p:nvSpPr>
        <p:spPr>
          <a:xfrm>
            <a:off x="720000" y="1977000"/>
            <a:ext cx="2811600" cy="1657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16" name="Google Shape;716;p25"/>
          <p:cNvSpPr txBox="1"/>
          <p:nvPr>
            <p:ph idx="2" type="subTitle"/>
          </p:nvPr>
        </p:nvSpPr>
        <p:spPr>
          <a:xfrm>
            <a:off x="5612400" y="1977000"/>
            <a:ext cx="2811600" cy="1657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12"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" name="Google Shape;718;p26"/>
          <p:cNvGrpSpPr/>
          <p:nvPr/>
        </p:nvGrpSpPr>
        <p:grpSpPr>
          <a:xfrm>
            <a:off x="-100690" y="-243418"/>
            <a:ext cx="9114296" cy="5135601"/>
            <a:chOff x="-100690" y="-243418"/>
            <a:chExt cx="9114296" cy="5135601"/>
          </a:xfrm>
        </p:grpSpPr>
        <p:sp>
          <p:nvSpPr>
            <p:cNvPr id="719" name="Google Shape;719;p26"/>
            <p:cNvSpPr/>
            <p:nvPr/>
          </p:nvSpPr>
          <p:spPr>
            <a:xfrm>
              <a:off x="-100690" y="895848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26"/>
            <p:cNvSpPr/>
            <p:nvPr/>
          </p:nvSpPr>
          <p:spPr>
            <a:xfrm>
              <a:off x="5955922" y="4385736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26"/>
            <p:cNvSpPr/>
            <p:nvPr/>
          </p:nvSpPr>
          <p:spPr>
            <a:xfrm>
              <a:off x="3863765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26"/>
            <p:cNvSpPr/>
            <p:nvPr/>
          </p:nvSpPr>
          <p:spPr>
            <a:xfrm>
              <a:off x="8877858" y="27153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26"/>
            <p:cNvSpPr/>
            <p:nvPr/>
          </p:nvSpPr>
          <p:spPr>
            <a:xfrm>
              <a:off x="1325352" y="21357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26"/>
            <p:cNvSpPr/>
            <p:nvPr/>
          </p:nvSpPr>
          <p:spPr>
            <a:xfrm>
              <a:off x="5637280" y="364609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26"/>
            <p:cNvSpPr/>
            <p:nvPr/>
          </p:nvSpPr>
          <p:spPr>
            <a:xfrm>
              <a:off x="2863855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26"/>
            <p:cNvSpPr/>
            <p:nvPr/>
          </p:nvSpPr>
          <p:spPr>
            <a:xfrm>
              <a:off x="7268048" y="-243418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26"/>
            <p:cNvSpPr/>
            <p:nvPr/>
          </p:nvSpPr>
          <p:spPr>
            <a:xfrm>
              <a:off x="4629630" y="47498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28" name="Google Shape;728;p26"/>
            <p:cNvGrpSpPr/>
            <p:nvPr/>
          </p:nvGrpSpPr>
          <p:grpSpPr>
            <a:xfrm>
              <a:off x="7907662" y="1099397"/>
              <a:ext cx="1032663" cy="712280"/>
              <a:chOff x="1966925" y="760050"/>
              <a:chExt cx="244400" cy="168575"/>
            </a:xfrm>
          </p:grpSpPr>
          <p:sp>
            <p:nvSpPr>
              <p:cNvPr id="729" name="Google Shape;729;p26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0" name="Google Shape;730;p26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1" name="Google Shape;731;p26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2" name="Google Shape;732;p26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3" name="Google Shape;733;p26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4" name="Google Shape;734;p26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5" name="Google Shape;735;p26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6" name="Google Shape;736;p26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7" name="Google Shape;737;p26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8" name="Google Shape;738;p26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9" name="Google Shape;739;p26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0" name="Google Shape;740;p26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1" name="Google Shape;741;p26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2" name="Google Shape;742;p26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3" name="Google Shape;743;p26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4" name="Google Shape;744;p26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5" name="Google Shape;745;p26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6" name="Google Shape;746;p26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7" name="Google Shape;747;p26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8" name="Google Shape;748;p26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9" name="Google Shape;749;p26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0" name="Google Shape;750;p26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1" name="Google Shape;751;p26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2" name="Google Shape;752;p26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3" name="Google Shape;753;p26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4" name="Google Shape;754;p26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55" name="Google Shape;755;p26"/>
            <p:cNvSpPr/>
            <p:nvPr/>
          </p:nvSpPr>
          <p:spPr>
            <a:xfrm>
              <a:off x="719995" y="4749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26"/>
            <p:cNvSpPr/>
            <p:nvPr/>
          </p:nvSpPr>
          <p:spPr>
            <a:xfrm>
              <a:off x="8423990" y="4385716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26"/>
            <p:cNvSpPr/>
            <p:nvPr/>
          </p:nvSpPr>
          <p:spPr>
            <a:xfrm>
              <a:off x="1447190" y="2710941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58" name="Google Shape;758;p26"/>
            <p:cNvGrpSpPr/>
            <p:nvPr/>
          </p:nvGrpSpPr>
          <p:grpSpPr>
            <a:xfrm>
              <a:off x="0" y="3574822"/>
              <a:ext cx="1032663" cy="712280"/>
              <a:chOff x="1966925" y="760050"/>
              <a:chExt cx="244400" cy="168575"/>
            </a:xfrm>
          </p:grpSpPr>
          <p:sp>
            <p:nvSpPr>
              <p:cNvPr id="759" name="Google Shape;759;p26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0" name="Google Shape;760;p26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1" name="Google Shape;761;p26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2" name="Google Shape;762;p26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3" name="Google Shape;763;p26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4" name="Google Shape;764;p26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5" name="Google Shape;765;p26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6" name="Google Shape;766;p26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7" name="Google Shape;767;p26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8" name="Google Shape;768;p26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9" name="Google Shape;769;p26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0" name="Google Shape;770;p26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1" name="Google Shape;771;p26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2" name="Google Shape;772;p26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3" name="Google Shape;773;p26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4" name="Google Shape;774;p26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5" name="Google Shape;775;p26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6" name="Google Shape;776;p26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7" name="Google Shape;777;p26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8" name="Google Shape;778;p26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9" name="Google Shape;779;p26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0" name="Google Shape;780;p26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1" name="Google Shape;781;p26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2" name="Google Shape;782;p26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3" name="Google Shape;783;p26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4" name="Google Shape;784;p26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12_1">
    <p:bg>
      <p:bgPr>
        <a:solidFill>
          <a:schemeClr val="accent4"/>
        </a:solidFill>
      </p:bgPr>
    </p:bg>
    <p:spTree>
      <p:nvGrpSpPr>
        <p:cNvPr id="785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6" name="Google Shape;786;p27"/>
          <p:cNvGrpSpPr/>
          <p:nvPr/>
        </p:nvGrpSpPr>
        <p:grpSpPr>
          <a:xfrm>
            <a:off x="-159814" y="108353"/>
            <a:ext cx="9360091" cy="4886410"/>
            <a:chOff x="-159814" y="108353"/>
            <a:chExt cx="9360091" cy="4886410"/>
          </a:xfrm>
        </p:grpSpPr>
        <p:sp>
          <p:nvSpPr>
            <p:cNvPr id="787" name="Google Shape;787;p27"/>
            <p:cNvSpPr/>
            <p:nvPr/>
          </p:nvSpPr>
          <p:spPr>
            <a:xfrm>
              <a:off x="2615226" y="4490986"/>
              <a:ext cx="1252766" cy="503777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27"/>
            <p:cNvSpPr/>
            <p:nvPr/>
          </p:nvSpPr>
          <p:spPr>
            <a:xfrm>
              <a:off x="2860336" y="2067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27"/>
            <p:cNvSpPr/>
            <p:nvPr/>
          </p:nvSpPr>
          <p:spPr>
            <a:xfrm>
              <a:off x="8712378" y="2296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27"/>
            <p:cNvSpPr/>
            <p:nvPr/>
          </p:nvSpPr>
          <p:spPr>
            <a:xfrm>
              <a:off x="272400" y="3488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27"/>
            <p:cNvSpPr/>
            <p:nvPr/>
          </p:nvSpPr>
          <p:spPr>
            <a:xfrm>
              <a:off x="7712426" y="738100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27"/>
            <p:cNvSpPr/>
            <p:nvPr/>
          </p:nvSpPr>
          <p:spPr>
            <a:xfrm>
              <a:off x="7799710" y="30712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27"/>
            <p:cNvSpPr/>
            <p:nvPr/>
          </p:nvSpPr>
          <p:spPr>
            <a:xfrm>
              <a:off x="507463" y="46717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27"/>
            <p:cNvSpPr/>
            <p:nvPr/>
          </p:nvSpPr>
          <p:spPr>
            <a:xfrm>
              <a:off x="5842200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27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27"/>
            <p:cNvSpPr/>
            <p:nvPr/>
          </p:nvSpPr>
          <p:spPr>
            <a:xfrm>
              <a:off x="7883536" y="10835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27"/>
            <p:cNvSpPr/>
            <p:nvPr/>
          </p:nvSpPr>
          <p:spPr>
            <a:xfrm>
              <a:off x="-67620" y="35193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98" name="Google Shape;798;p27"/>
            <p:cNvGrpSpPr/>
            <p:nvPr/>
          </p:nvGrpSpPr>
          <p:grpSpPr>
            <a:xfrm rot="-3210415">
              <a:off x="-88437" y="1571975"/>
              <a:ext cx="956558" cy="659786"/>
              <a:chOff x="1966925" y="760050"/>
              <a:chExt cx="244400" cy="168575"/>
            </a:xfrm>
          </p:grpSpPr>
          <p:sp>
            <p:nvSpPr>
              <p:cNvPr id="799" name="Google Shape;799;p27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0" name="Google Shape;800;p27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1" name="Google Shape;801;p27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2" name="Google Shape;802;p27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3" name="Google Shape;803;p27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4" name="Google Shape;804;p27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5" name="Google Shape;805;p27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6" name="Google Shape;806;p27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7" name="Google Shape;807;p27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8" name="Google Shape;808;p27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9" name="Google Shape;809;p27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0" name="Google Shape;810;p27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1" name="Google Shape;811;p27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2" name="Google Shape;812;p27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3" name="Google Shape;813;p27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4" name="Google Shape;814;p27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5" name="Google Shape;815;p27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6" name="Google Shape;816;p27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7" name="Google Shape;817;p27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8" name="Google Shape;818;p27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9" name="Google Shape;819;p27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0" name="Google Shape;820;p27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1" name="Google Shape;821;p27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2" name="Google Shape;822;p27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3" name="Google Shape;823;p27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4" name="Google Shape;824;p27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4"/>
          <p:cNvGrpSpPr/>
          <p:nvPr/>
        </p:nvGrpSpPr>
        <p:grpSpPr>
          <a:xfrm>
            <a:off x="223130" y="103903"/>
            <a:ext cx="8584406" cy="5154150"/>
            <a:chOff x="223130" y="103903"/>
            <a:chExt cx="8584406" cy="5154150"/>
          </a:xfrm>
        </p:grpSpPr>
        <p:sp>
          <p:nvSpPr>
            <p:cNvPr id="47" name="Google Shape;47;p4"/>
            <p:cNvSpPr/>
            <p:nvPr/>
          </p:nvSpPr>
          <p:spPr>
            <a:xfrm>
              <a:off x="6716592" y="460326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3552136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8671778" y="26865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272400" y="3488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6877285" y="10893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223130" y="3509345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6891501" y="2311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1851700" y="503880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7899468" y="103907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Google Shape;56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4"/>
          <p:cNvSpPr txBox="1"/>
          <p:nvPr>
            <p:ph idx="1" type="body"/>
          </p:nvPr>
        </p:nvSpPr>
        <p:spPr>
          <a:xfrm>
            <a:off x="720000" y="1268500"/>
            <a:ext cx="7704000" cy="3334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5"/>
          <p:cNvGrpSpPr/>
          <p:nvPr/>
        </p:nvGrpSpPr>
        <p:grpSpPr>
          <a:xfrm>
            <a:off x="-98575" y="-348143"/>
            <a:ext cx="8930934" cy="5606197"/>
            <a:chOff x="-98575" y="-348143"/>
            <a:chExt cx="8930934" cy="5606197"/>
          </a:xfrm>
        </p:grpSpPr>
        <p:sp>
          <p:nvSpPr>
            <p:cNvPr id="60" name="Google Shape;60;p5"/>
            <p:cNvSpPr/>
            <p:nvPr/>
          </p:nvSpPr>
          <p:spPr>
            <a:xfrm>
              <a:off x="6716592" y="460326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413136" y="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8671778" y="26865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-98575" y="123120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325260" y="4603495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5798201" y="2218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2320850" y="503880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7061068" y="-348143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4505213" y="47498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9" name="Google Shape;69;p5"/>
            <p:cNvGrpSpPr/>
            <p:nvPr/>
          </p:nvGrpSpPr>
          <p:grpSpPr>
            <a:xfrm>
              <a:off x="7799695" y="942997"/>
              <a:ext cx="1032663" cy="712280"/>
              <a:chOff x="1966925" y="760050"/>
              <a:chExt cx="244400" cy="168575"/>
            </a:xfrm>
          </p:grpSpPr>
          <p:sp>
            <p:nvSpPr>
              <p:cNvPr id="70" name="Google Shape;70;p5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5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5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5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5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5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5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5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5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5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5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5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5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5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6" name="Google Shape;96;p5"/>
            <p:cNvSpPr/>
            <p:nvPr/>
          </p:nvSpPr>
          <p:spPr>
            <a:xfrm>
              <a:off x="338390" y="27381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" type="subTitle"/>
          </p:nvPr>
        </p:nvSpPr>
        <p:spPr>
          <a:xfrm>
            <a:off x="1354413" y="2940600"/>
            <a:ext cx="25185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99" name="Google Shape;99;p5"/>
          <p:cNvSpPr txBox="1"/>
          <p:nvPr>
            <p:ph idx="2" type="subTitle"/>
          </p:nvPr>
        </p:nvSpPr>
        <p:spPr>
          <a:xfrm>
            <a:off x="1354425" y="3410400"/>
            <a:ext cx="2518500" cy="87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0" name="Google Shape;100;p5"/>
          <p:cNvSpPr txBox="1"/>
          <p:nvPr>
            <p:ph idx="3" type="subTitle"/>
          </p:nvPr>
        </p:nvSpPr>
        <p:spPr>
          <a:xfrm>
            <a:off x="5271088" y="2940600"/>
            <a:ext cx="2518500" cy="46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solidFill>
                  <a:schemeClr val="lt2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b="1" sz="20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01" name="Google Shape;101;p5"/>
          <p:cNvSpPr txBox="1"/>
          <p:nvPr>
            <p:ph idx="4" type="subTitle"/>
          </p:nvPr>
        </p:nvSpPr>
        <p:spPr>
          <a:xfrm>
            <a:off x="5271100" y="3410400"/>
            <a:ext cx="2518500" cy="87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6"/>
          <p:cNvGrpSpPr/>
          <p:nvPr/>
        </p:nvGrpSpPr>
        <p:grpSpPr>
          <a:xfrm>
            <a:off x="8" y="103903"/>
            <a:ext cx="9209759" cy="5222997"/>
            <a:chOff x="-54875" y="103903"/>
            <a:chExt cx="9209759" cy="5222997"/>
          </a:xfrm>
        </p:grpSpPr>
        <p:sp>
          <p:nvSpPr>
            <p:cNvPr id="104" name="Google Shape;104;p6"/>
            <p:cNvSpPr/>
            <p:nvPr/>
          </p:nvSpPr>
          <p:spPr>
            <a:xfrm>
              <a:off x="6342992" y="489136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3552136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8732603" y="171793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-54875" y="1510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>
              <a:off x="8992860" y="4277945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6"/>
            <p:cNvSpPr/>
            <p:nvPr/>
          </p:nvSpPr>
          <p:spPr>
            <a:xfrm>
              <a:off x="240505" y="3444595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6891501" y="2311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6"/>
            <p:cNvSpPr/>
            <p:nvPr/>
          </p:nvSpPr>
          <p:spPr>
            <a:xfrm>
              <a:off x="2772650" y="499950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4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7"/>
          <p:cNvGrpSpPr/>
          <p:nvPr/>
        </p:nvGrpSpPr>
        <p:grpSpPr>
          <a:xfrm>
            <a:off x="-67620" y="-172281"/>
            <a:ext cx="9267897" cy="4986314"/>
            <a:chOff x="-67620" y="-172281"/>
            <a:chExt cx="9267897" cy="4986314"/>
          </a:xfrm>
        </p:grpSpPr>
        <p:sp>
          <p:nvSpPr>
            <p:cNvPr id="115" name="Google Shape;115;p7"/>
            <p:cNvSpPr/>
            <p:nvPr/>
          </p:nvSpPr>
          <p:spPr>
            <a:xfrm>
              <a:off x="2084726" y="4167949"/>
              <a:ext cx="1252766" cy="503777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2860336" y="2067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8712378" y="2296884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272400" y="3488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4853918" y="-172281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7712426" y="738100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7799710" y="307122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333430" y="21457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507463" y="46717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5761975" y="44524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7883536" y="10835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-67620" y="35193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7010955" y="13436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Google Shape;129;p7"/>
          <p:cNvSpPr/>
          <p:nvPr/>
        </p:nvSpPr>
        <p:spPr>
          <a:xfrm>
            <a:off x="720000" y="932250"/>
            <a:ext cx="7704000" cy="3279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 txBox="1"/>
          <p:nvPr>
            <p:ph type="title"/>
          </p:nvPr>
        </p:nvSpPr>
        <p:spPr>
          <a:xfrm>
            <a:off x="1281450" y="1413800"/>
            <a:ext cx="4667400" cy="738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1" name="Google Shape;131;p7"/>
          <p:cNvSpPr txBox="1"/>
          <p:nvPr>
            <p:ph idx="1" type="subTitle"/>
          </p:nvPr>
        </p:nvSpPr>
        <p:spPr>
          <a:xfrm>
            <a:off x="1281450" y="2152000"/>
            <a:ext cx="4667400" cy="1577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8"/>
          <p:cNvGrpSpPr/>
          <p:nvPr/>
        </p:nvGrpSpPr>
        <p:grpSpPr>
          <a:xfrm>
            <a:off x="0" y="-243418"/>
            <a:ext cx="9143988" cy="5135601"/>
            <a:chOff x="0" y="-243418"/>
            <a:chExt cx="9143988" cy="5135601"/>
          </a:xfrm>
        </p:grpSpPr>
        <p:sp>
          <p:nvSpPr>
            <p:cNvPr id="134" name="Google Shape;134;p8"/>
            <p:cNvSpPr/>
            <p:nvPr/>
          </p:nvSpPr>
          <p:spPr>
            <a:xfrm flipH="1">
              <a:off x="7534841" y="943011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 flipH="1">
              <a:off x="2104966" y="4385736"/>
              <a:ext cx="1083100" cy="435540"/>
            </a:xfrm>
            <a:custGeom>
              <a:rect b="b" l="l" r="r" t="t"/>
              <a:pathLst>
                <a:path extrusionOk="0" h="4989" w="12407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 flipH="1">
              <a:off x="5118286" y="10390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 flipH="1">
              <a:off x="130383" y="27153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 flipH="1">
              <a:off x="7656612" y="213570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 flipH="1">
              <a:off x="3433968" y="540009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 flipH="1">
              <a:off x="6045059" y="4493877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 flipH="1">
              <a:off x="1615897" y="-243418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 flipH="1">
              <a:off x="4380793" y="474988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3" name="Google Shape;143;p8"/>
            <p:cNvGrpSpPr/>
            <p:nvPr/>
          </p:nvGrpSpPr>
          <p:grpSpPr>
            <a:xfrm flipH="1">
              <a:off x="0" y="942997"/>
              <a:ext cx="1032663" cy="712280"/>
              <a:chOff x="1966925" y="760050"/>
              <a:chExt cx="244400" cy="168575"/>
            </a:xfrm>
          </p:grpSpPr>
          <p:sp>
            <p:nvSpPr>
              <p:cNvPr id="144" name="Google Shape;14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0" name="Google Shape;170;p8"/>
            <p:cNvSpPr/>
            <p:nvPr/>
          </p:nvSpPr>
          <p:spPr>
            <a:xfrm flipH="1">
              <a:off x="8288246" y="460350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 flipH="1">
              <a:off x="1714011" y="1993441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 flipH="1">
              <a:off x="7534861" y="2710941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3" name="Google Shape;173;p8"/>
            <p:cNvGrpSpPr/>
            <p:nvPr/>
          </p:nvGrpSpPr>
          <p:grpSpPr>
            <a:xfrm flipH="1">
              <a:off x="8111325" y="3285497"/>
              <a:ext cx="1032663" cy="712280"/>
              <a:chOff x="1966925" y="760050"/>
              <a:chExt cx="244400" cy="168575"/>
            </a:xfrm>
          </p:grpSpPr>
          <p:sp>
            <p:nvSpPr>
              <p:cNvPr id="174" name="Google Shape;17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rect b="b" l="l" r="r" t="t"/>
                <a:pathLst>
                  <a:path extrusionOk="0" h="162" w="202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rect b="b" l="l" r="r" t="t"/>
                <a:pathLst>
                  <a:path extrusionOk="0" h="186" w="227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rect b="b" l="l" r="r" t="t"/>
                <a:pathLst>
                  <a:path extrusionOk="0" h="183" w="226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rect b="b" l="l" r="r" t="t"/>
                <a:pathLst>
                  <a:path extrusionOk="0" h="201" w="227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rect b="b" l="l" r="r" t="t"/>
                <a:pathLst>
                  <a:path extrusionOk="0" h="193" w="227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rect b="b" l="l" r="r" t="t"/>
                <a:pathLst>
                  <a:path extrusionOk="0" h="176" w="201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rect b="b" l="l" r="r" t="t"/>
                <a:pathLst>
                  <a:path extrusionOk="0" h="205" w="227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rect b="b" l="l" r="r" t="t"/>
                <a:pathLst>
                  <a:path extrusionOk="0" h="177" w="226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rect b="b" l="l" r="r" t="t"/>
                <a:pathLst>
                  <a:path extrusionOk="0" h="177" w="227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rect b="b" l="l" r="r" t="t"/>
                <a:pathLst>
                  <a:path extrusionOk="0" h="186" w="201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rect b="b" l="l" r="r" t="t"/>
                <a:pathLst>
                  <a:path extrusionOk="0" h="208" w="177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rect b="b" l="l" r="r" t="t"/>
                <a:pathLst>
                  <a:path extrusionOk="0" h="212" w="177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rect b="b" l="l" r="r" t="t"/>
                <a:pathLst>
                  <a:path extrusionOk="0" h="192" w="227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rect b="b" l="l" r="r" t="t"/>
                <a:pathLst>
                  <a:path extrusionOk="0" h="193" w="202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rect b="b" l="l" r="r" t="t"/>
                <a:pathLst>
                  <a:path extrusionOk="0" h="201" w="202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rect b="b" l="l" r="r" t="t"/>
                <a:pathLst>
                  <a:path extrusionOk="0" h="176" w="227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rect b="b" l="l" r="r" t="t"/>
                <a:pathLst>
                  <a:path extrusionOk="0" h="195" w="202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rect b="b" l="l" r="r" t="t"/>
                <a:pathLst>
                  <a:path extrusionOk="0" h="176" w="226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rect b="b" l="l" r="r" t="t"/>
                <a:pathLst>
                  <a:path extrusionOk="0" h="189" w="202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9" name="Google Shape;19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rect b="b" l="l" r="r" t="t"/>
                <a:pathLst>
                  <a:path extrusionOk="0" h="177" w="202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00" name="Google Shape;200;p8"/>
          <p:cNvSpPr txBox="1"/>
          <p:nvPr>
            <p:ph type="title"/>
          </p:nvPr>
        </p:nvSpPr>
        <p:spPr>
          <a:xfrm>
            <a:off x="2847300" y="1346100"/>
            <a:ext cx="3449400" cy="24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9"/>
          <p:cNvGrpSpPr/>
          <p:nvPr/>
        </p:nvGrpSpPr>
        <p:grpSpPr>
          <a:xfrm>
            <a:off x="327700" y="111738"/>
            <a:ext cx="8771316" cy="4703800"/>
            <a:chOff x="327700" y="111738"/>
            <a:chExt cx="8771316" cy="4703800"/>
          </a:xfrm>
        </p:grpSpPr>
        <p:sp>
          <p:nvSpPr>
            <p:cNvPr id="203" name="Google Shape;203;p9"/>
            <p:cNvSpPr/>
            <p:nvPr/>
          </p:nvSpPr>
          <p:spPr>
            <a:xfrm>
              <a:off x="720000" y="919895"/>
              <a:ext cx="923698" cy="725851"/>
            </a:xfrm>
            <a:custGeom>
              <a:rect b="b" l="l" r="r" t="t"/>
              <a:pathLst>
                <a:path extrusionOk="0" h="8174" w="10402">
                  <a:moveTo>
                    <a:pt x="6574" y="1"/>
                  </a:moveTo>
                  <a:cubicBezTo>
                    <a:pt x="5931" y="1"/>
                    <a:pt x="5275" y="284"/>
                    <a:pt x="4812" y="805"/>
                  </a:cubicBezTo>
                  <a:cubicBezTo>
                    <a:pt x="4637" y="529"/>
                    <a:pt x="4336" y="329"/>
                    <a:pt x="3960" y="254"/>
                  </a:cubicBezTo>
                  <a:cubicBezTo>
                    <a:pt x="3838" y="229"/>
                    <a:pt x="3714" y="217"/>
                    <a:pt x="3592" y="217"/>
                  </a:cubicBezTo>
                  <a:cubicBezTo>
                    <a:pt x="3088" y="217"/>
                    <a:pt x="2599" y="422"/>
                    <a:pt x="2256" y="805"/>
                  </a:cubicBezTo>
                  <a:cubicBezTo>
                    <a:pt x="1855" y="1231"/>
                    <a:pt x="1704" y="1858"/>
                    <a:pt x="1830" y="2409"/>
                  </a:cubicBezTo>
                  <a:cubicBezTo>
                    <a:pt x="1789" y="2405"/>
                    <a:pt x="1749" y="2403"/>
                    <a:pt x="1709" y="2403"/>
                  </a:cubicBezTo>
                  <a:cubicBezTo>
                    <a:pt x="1206" y="2403"/>
                    <a:pt x="755" y="2687"/>
                    <a:pt x="476" y="3036"/>
                  </a:cubicBezTo>
                  <a:cubicBezTo>
                    <a:pt x="151" y="3411"/>
                    <a:pt x="0" y="3938"/>
                    <a:pt x="0" y="4539"/>
                  </a:cubicBezTo>
                  <a:cubicBezTo>
                    <a:pt x="0" y="4815"/>
                    <a:pt x="50" y="5041"/>
                    <a:pt x="125" y="5241"/>
                  </a:cubicBezTo>
                  <a:cubicBezTo>
                    <a:pt x="351" y="5817"/>
                    <a:pt x="1028" y="6218"/>
                    <a:pt x="1955" y="6319"/>
                  </a:cubicBezTo>
                  <a:cubicBezTo>
                    <a:pt x="1855" y="6770"/>
                    <a:pt x="2055" y="7246"/>
                    <a:pt x="2506" y="7622"/>
                  </a:cubicBezTo>
                  <a:cubicBezTo>
                    <a:pt x="2857" y="7923"/>
                    <a:pt x="3359" y="8098"/>
                    <a:pt x="3985" y="8148"/>
                  </a:cubicBezTo>
                  <a:cubicBezTo>
                    <a:pt x="4085" y="8148"/>
                    <a:pt x="4161" y="8173"/>
                    <a:pt x="4261" y="8173"/>
                  </a:cubicBezTo>
                  <a:cubicBezTo>
                    <a:pt x="4637" y="8173"/>
                    <a:pt x="4963" y="8098"/>
                    <a:pt x="5238" y="7948"/>
                  </a:cubicBezTo>
                  <a:cubicBezTo>
                    <a:pt x="5589" y="7772"/>
                    <a:pt x="5865" y="7472"/>
                    <a:pt x="5940" y="7121"/>
                  </a:cubicBezTo>
                  <a:cubicBezTo>
                    <a:pt x="6299" y="7566"/>
                    <a:pt x="6857" y="7812"/>
                    <a:pt x="7414" y="7812"/>
                  </a:cubicBezTo>
                  <a:cubicBezTo>
                    <a:pt x="7673" y="7812"/>
                    <a:pt x="7932" y="7758"/>
                    <a:pt x="8171" y="7647"/>
                  </a:cubicBezTo>
                  <a:cubicBezTo>
                    <a:pt x="8973" y="7296"/>
                    <a:pt x="9424" y="6344"/>
                    <a:pt x="9198" y="5492"/>
                  </a:cubicBezTo>
                  <a:cubicBezTo>
                    <a:pt x="9424" y="5467"/>
                    <a:pt x="9624" y="5341"/>
                    <a:pt x="9800" y="5191"/>
                  </a:cubicBezTo>
                  <a:cubicBezTo>
                    <a:pt x="9775" y="5141"/>
                    <a:pt x="9750" y="5066"/>
                    <a:pt x="9725" y="5015"/>
                  </a:cubicBezTo>
                  <a:cubicBezTo>
                    <a:pt x="9549" y="5191"/>
                    <a:pt x="9324" y="5316"/>
                    <a:pt x="9098" y="5341"/>
                  </a:cubicBezTo>
                  <a:cubicBezTo>
                    <a:pt x="9073" y="5341"/>
                    <a:pt x="9048" y="5366"/>
                    <a:pt x="9023" y="5366"/>
                  </a:cubicBezTo>
                  <a:cubicBezTo>
                    <a:pt x="8998" y="5391"/>
                    <a:pt x="8998" y="5416"/>
                    <a:pt x="9023" y="5442"/>
                  </a:cubicBezTo>
                  <a:cubicBezTo>
                    <a:pt x="9248" y="6218"/>
                    <a:pt x="8847" y="7171"/>
                    <a:pt x="8120" y="7497"/>
                  </a:cubicBezTo>
                  <a:cubicBezTo>
                    <a:pt x="7905" y="7597"/>
                    <a:pt x="7671" y="7644"/>
                    <a:pt x="7437" y="7644"/>
                  </a:cubicBezTo>
                  <a:cubicBezTo>
                    <a:pt x="6854" y="7644"/>
                    <a:pt x="6269" y="7353"/>
                    <a:pt x="5965" y="6870"/>
                  </a:cubicBezTo>
                  <a:cubicBezTo>
                    <a:pt x="5940" y="6820"/>
                    <a:pt x="5890" y="6820"/>
                    <a:pt x="5865" y="6820"/>
                  </a:cubicBezTo>
                  <a:cubicBezTo>
                    <a:pt x="5840" y="6820"/>
                    <a:pt x="5815" y="6870"/>
                    <a:pt x="5815" y="6895"/>
                  </a:cubicBezTo>
                  <a:cubicBezTo>
                    <a:pt x="5790" y="7246"/>
                    <a:pt x="5539" y="7622"/>
                    <a:pt x="5163" y="7797"/>
                  </a:cubicBezTo>
                  <a:cubicBezTo>
                    <a:pt x="4925" y="7916"/>
                    <a:pt x="4640" y="7988"/>
                    <a:pt x="4283" y="7988"/>
                  </a:cubicBezTo>
                  <a:cubicBezTo>
                    <a:pt x="4189" y="7988"/>
                    <a:pt x="4090" y="7983"/>
                    <a:pt x="3985" y="7973"/>
                  </a:cubicBezTo>
                  <a:cubicBezTo>
                    <a:pt x="3409" y="7948"/>
                    <a:pt x="2932" y="7772"/>
                    <a:pt x="2607" y="7497"/>
                  </a:cubicBezTo>
                  <a:cubicBezTo>
                    <a:pt x="2281" y="7221"/>
                    <a:pt x="1980" y="6745"/>
                    <a:pt x="2156" y="6269"/>
                  </a:cubicBezTo>
                  <a:cubicBezTo>
                    <a:pt x="2156" y="6244"/>
                    <a:pt x="2156" y="6218"/>
                    <a:pt x="2130" y="6193"/>
                  </a:cubicBezTo>
                  <a:cubicBezTo>
                    <a:pt x="2130" y="6168"/>
                    <a:pt x="2105" y="6168"/>
                    <a:pt x="2080" y="6168"/>
                  </a:cubicBezTo>
                  <a:cubicBezTo>
                    <a:pt x="1629" y="6118"/>
                    <a:pt x="602" y="5943"/>
                    <a:pt x="276" y="5166"/>
                  </a:cubicBezTo>
                  <a:cubicBezTo>
                    <a:pt x="201" y="4990"/>
                    <a:pt x="176" y="4790"/>
                    <a:pt x="176" y="4539"/>
                  </a:cubicBezTo>
                  <a:cubicBezTo>
                    <a:pt x="176" y="3988"/>
                    <a:pt x="326" y="3487"/>
                    <a:pt x="602" y="3136"/>
                  </a:cubicBezTo>
                  <a:cubicBezTo>
                    <a:pt x="877" y="2785"/>
                    <a:pt x="1303" y="2584"/>
                    <a:pt x="1704" y="2584"/>
                  </a:cubicBezTo>
                  <a:cubicBezTo>
                    <a:pt x="1780" y="2584"/>
                    <a:pt x="1855" y="2584"/>
                    <a:pt x="1930" y="2609"/>
                  </a:cubicBezTo>
                  <a:cubicBezTo>
                    <a:pt x="1955" y="2609"/>
                    <a:pt x="1980" y="2609"/>
                    <a:pt x="2005" y="2584"/>
                  </a:cubicBezTo>
                  <a:cubicBezTo>
                    <a:pt x="2030" y="2559"/>
                    <a:pt x="2030" y="2534"/>
                    <a:pt x="2030" y="2509"/>
                  </a:cubicBezTo>
                  <a:cubicBezTo>
                    <a:pt x="1855" y="1958"/>
                    <a:pt x="2005" y="1331"/>
                    <a:pt x="2381" y="930"/>
                  </a:cubicBezTo>
                  <a:cubicBezTo>
                    <a:pt x="2682" y="589"/>
                    <a:pt x="3129" y="392"/>
                    <a:pt x="3591" y="392"/>
                  </a:cubicBezTo>
                  <a:cubicBezTo>
                    <a:pt x="3705" y="392"/>
                    <a:pt x="3821" y="404"/>
                    <a:pt x="3935" y="429"/>
                  </a:cubicBezTo>
                  <a:cubicBezTo>
                    <a:pt x="4211" y="479"/>
                    <a:pt x="4562" y="655"/>
                    <a:pt x="4712" y="1005"/>
                  </a:cubicBezTo>
                  <a:cubicBezTo>
                    <a:pt x="4712" y="1031"/>
                    <a:pt x="4737" y="1056"/>
                    <a:pt x="4762" y="1056"/>
                  </a:cubicBezTo>
                  <a:cubicBezTo>
                    <a:pt x="4787" y="1056"/>
                    <a:pt x="4837" y="1031"/>
                    <a:pt x="4837" y="1031"/>
                  </a:cubicBezTo>
                  <a:cubicBezTo>
                    <a:pt x="5264" y="488"/>
                    <a:pt x="5916" y="170"/>
                    <a:pt x="6548" y="170"/>
                  </a:cubicBezTo>
                  <a:cubicBezTo>
                    <a:pt x="6734" y="170"/>
                    <a:pt x="6917" y="197"/>
                    <a:pt x="7093" y="254"/>
                  </a:cubicBezTo>
                  <a:cubicBezTo>
                    <a:pt x="7895" y="479"/>
                    <a:pt x="8496" y="1256"/>
                    <a:pt x="8572" y="2083"/>
                  </a:cubicBezTo>
                  <a:cubicBezTo>
                    <a:pt x="8572" y="2108"/>
                    <a:pt x="8597" y="2133"/>
                    <a:pt x="8622" y="2158"/>
                  </a:cubicBezTo>
                  <a:lnTo>
                    <a:pt x="8697" y="2158"/>
                  </a:lnTo>
                  <a:cubicBezTo>
                    <a:pt x="8810" y="2099"/>
                    <a:pt x="8929" y="2072"/>
                    <a:pt x="9049" y="2072"/>
                  </a:cubicBezTo>
                  <a:cubicBezTo>
                    <a:pt x="9382" y="2072"/>
                    <a:pt x="9716" y="2276"/>
                    <a:pt x="9900" y="2534"/>
                  </a:cubicBezTo>
                  <a:cubicBezTo>
                    <a:pt x="10226" y="2960"/>
                    <a:pt x="10226" y="3512"/>
                    <a:pt x="10201" y="3888"/>
                  </a:cubicBezTo>
                  <a:cubicBezTo>
                    <a:pt x="10151" y="4264"/>
                    <a:pt x="10025" y="4640"/>
                    <a:pt x="9800" y="4915"/>
                  </a:cubicBezTo>
                  <a:cubicBezTo>
                    <a:pt x="9825" y="4965"/>
                    <a:pt x="9850" y="5015"/>
                    <a:pt x="9900" y="5091"/>
                  </a:cubicBezTo>
                  <a:cubicBezTo>
                    <a:pt x="10151" y="4765"/>
                    <a:pt x="10326" y="4339"/>
                    <a:pt x="10351" y="3913"/>
                  </a:cubicBezTo>
                  <a:cubicBezTo>
                    <a:pt x="10401" y="3487"/>
                    <a:pt x="10376" y="2885"/>
                    <a:pt x="10050" y="2434"/>
                  </a:cubicBezTo>
                  <a:cubicBezTo>
                    <a:pt x="9833" y="2138"/>
                    <a:pt x="9445" y="1904"/>
                    <a:pt x="9044" y="1904"/>
                  </a:cubicBezTo>
                  <a:cubicBezTo>
                    <a:pt x="8937" y="1904"/>
                    <a:pt x="8828" y="1921"/>
                    <a:pt x="8722" y="1958"/>
                  </a:cubicBezTo>
                  <a:cubicBezTo>
                    <a:pt x="8622" y="1106"/>
                    <a:pt x="7970" y="329"/>
                    <a:pt x="7143" y="78"/>
                  </a:cubicBezTo>
                  <a:cubicBezTo>
                    <a:pt x="6958" y="26"/>
                    <a:pt x="6767" y="1"/>
                    <a:pt x="65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>
              <a:off x="6250053" y="111738"/>
              <a:ext cx="1101742" cy="442046"/>
            </a:xfrm>
            <a:custGeom>
              <a:rect b="b" l="l" r="r" t="t"/>
              <a:pathLst>
                <a:path extrusionOk="0" h="4978" w="12407">
                  <a:moveTo>
                    <a:pt x="9124" y="177"/>
                  </a:moveTo>
                  <a:cubicBezTo>
                    <a:pt x="9235" y="177"/>
                    <a:pt x="9344" y="190"/>
                    <a:pt x="9449" y="216"/>
                  </a:cubicBezTo>
                  <a:cubicBezTo>
                    <a:pt x="10226" y="416"/>
                    <a:pt x="10803" y="1068"/>
                    <a:pt x="10828" y="1795"/>
                  </a:cubicBezTo>
                  <a:cubicBezTo>
                    <a:pt x="10828" y="1820"/>
                    <a:pt x="10853" y="1845"/>
                    <a:pt x="10878" y="1845"/>
                  </a:cubicBezTo>
                  <a:cubicBezTo>
                    <a:pt x="10903" y="1870"/>
                    <a:pt x="10928" y="1870"/>
                    <a:pt x="10953" y="1870"/>
                  </a:cubicBezTo>
                  <a:cubicBezTo>
                    <a:pt x="11045" y="1824"/>
                    <a:pt x="11144" y="1802"/>
                    <a:pt x="11245" y="1802"/>
                  </a:cubicBezTo>
                  <a:cubicBezTo>
                    <a:pt x="11421" y="1802"/>
                    <a:pt x="11606" y="1868"/>
                    <a:pt x="11780" y="1995"/>
                  </a:cubicBezTo>
                  <a:cubicBezTo>
                    <a:pt x="12081" y="2246"/>
                    <a:pt x="12231" y="2597"/>
                    <a:pt x="12181" y="2923"/>
                  </a:cubicBezTo>
                  <a:cubicBezTo>
                    <a:pt x="12069" y="3553"/>
                    <a:pt x="11431" y="3940"/>
                    <a:pt x="10848" y="3940"/>
                  </a:cubicBezTo>
                  <a:cubicBezTo>
                    <a:pt x="10782" y="3940"/>
                    <a:pt x="10716" y="3935"/>
                    <a:pt x="10652" y="3925"/>
                  </a:cubicBezTo>
                  <a:cubicBezTo>
                    <a:pt x="10638" y="3918"/>
                    <a:pt x="10625" y="3915"/>
                    <a:pt x="10614" y="3915"/>
                  </a:cubicBezTo>
                  <a:cubicBezTo>
                    <a:pt x="10588" y="3915"/>
                    <a:pt x="10570" y="3932"/>
                    <a:pt x="10552" y="3950"/>
                  </a:cubicBezTo>
                  <a:cubicBezTo>
                    <a:pt x="10301" y="4351"/>
                    <a:pt x="9825" y="4652"/>
                    <a:pt x="9274" y="4727"/>
                  </a:cubicBezTo>
                  <a:cubicBezTo>
                    <a:pt x="9208" y="4733"/>
                    <a:pt x="9141" y="4737"/>
                    <a:pt x="9075" y="4737"/>
                  </a:cubicBezTo>
                  <a:cubicBezTo>
                    <a:pt x="8618" y="4737"/>
                    <a:pt x="8177" y="4586"/>
                    <a:pt x="7870" y="4301"/>
                  </a:cubicBezTo>
                  <a:cubicBezTo>
                    <a:pt x="7845" y="4276"/>
                    <a:pt x="7820" y="4276"/>
                    <a:pt x="7795" y="4276"/>
                  </a:cubicBezTo>
                  <a:cubicBezTo>
                    <a:pt x="7770" y="4276"/>
                    <a:pt x="7745" y="4276"/>
                    <a:pt x="7745" y="4301"/>
                  </a:cubicBezTo>
                  <a:cubicBezTo>
                    <a:pt x="7440" y="4630"/>
                    <a:pt x="6980" y="4805"/>
                    <a:pt x="6490" y="4805"/>
                  </a:cubicBezTo>
                  <a:cubicBezTo>
                    <a:pt x="6458" y="4805"/>
                    <a:pt x="6425" y="4804"/>
                    <a:pt x="6392" y="4802"/>
                  </a:cubicBezTo>
                  <a:cubicBezTo>
                    <a:pt x="5865" y="4777"/>
                    <a:pt x="5389" y="4527"/>
                    <a:pt x="5113" y="4151"/>
                  </a:cubicBezTo>
                  <a:cubicBezTo>
                    <a:pt x="5088" y="4126"/>
                    <a:pt x="5088" y="4126"/>
                    <a:pt x="5063" y="4126"/>
                  </a:cubicBezTo>
                  <a:lnTo>
                    <a:pt x="5038" y="4126"/>
                  </a:lnTo>
                  <a:cubicBezTo>
                    <a:pt x="5013" y="4126"/>
                    <a:pt x="5013" y="4126"/>
                    <a:pt x="4988" y="4151"/>
                  </a:cubicBezTo>
                  <a:cubicBezTo>
                    <a:pt x="4627" y="4469"/>
                    <a:pt x="4158" y="4644"/>
                    <a:pt x="3642" y="4644"/>
                  </a:cubicBezTo>
                  <a:cubicBezTo>
                    <a:pt x="3549" y="4644"/>
                    <a:pt x="3455" y="4638"/>
                    <a:pt x="3359" y="4627"/>
                  </a:cubicBezTo>
                  <a:cubicBezTo>
                    <a:pt x="2707" y="4552"/>
                    <a:pt x="2181" y="4226"/>
                    <a:pt x="1880" y="3725"/>
                  </a:cubicBezTo>
                  <a:cubicBezTo>
                    <a:pt x="1863" y="3707"/>
                    <a:pt x="1832" y="3689"/>
                    <a:pt x="1807" y="3689"/>
                  </a:cubicBezTo>
                  <a:cubicBezTo>
                    <a:pt x="1797" y="3689"/>
                    <a:pt x="1787" y="3692"/>
                    <a:pt x="1780" y="3700"/>
                  </a:cubicBezTo>
                  <a:cubicBezTo>
                    <a:pt x="1635" y="3784"/>
                    <a:pt x="1472" y="3828"/>
                    <a:pt x="1303" y="3828"/>
                  </a:cubicBezTo>
                  <a:cubicBezTo>
                    <a:pt x="1122" y="3828"/>
                    <a:pt x="934" y="3778"/>
                    <a:pt x="753" y="3675"/>
                  </a:cubicBezTo>
                  <a:cubicBezTo>
                    <a:pt x="402" y="3499"/>
                    <a:pt x="201" y="3173"/>
                    <a:pt x="176" y="2822"/>
                  </a:cubicBezTo>
                  <a:cubicBezTo>
                    <a:pt x="176" y="2497"/>
                    <a:pt x="402" y="2171"/>
                    <a:pt x="727" y="1970"/>
                  </a:cubicBezTo>
                  <a:cubicBezTo>
                    <a:pt x="920" y="1860"/>
                    <a:pt x="1121" y="1803"/>
                    <a:pt x="1312" y="1803"/>
                  </a:cubicBezTo>
                  <a:cubicBezTo>
                    <a:pt x="1469" y="1803"/>
                    <a:pt x="1620" y="1841"/>
                    <a:pt x="1755" y="1920"/>
                  </a:cubicBezTo>
                  <a:cubicBezTo>
                    <a:pt x="1768" y="1933"/>
                    <a:pt x="1780" y="1939"/>
                    <a:pt x="1793" y="1939"/>
                  </a:cubicBezTo>
                  <a:cubicBezTo>
                    <a:pt x="1805" y="1939"/>
                    <a:pt x="1818" y="1933"/>
                    <a:pt x="1830" y="1920"/>
                  </a:cubicBezTo>
                  <a:cubicBezTo>
                    <a:pt x="1855" y="1920"/>
                    <a:pt x="1880" y="1895"/>
                    <a:pt x="1880" y="1870"/>
                  </a:cubicBezTo>
                  <a:cubicBezTo>
                    <a:pt x="2006" y="1344"/>
                    <a:pt x="2457" y="893"/>
                    <a:pt x="2983" y="767"/>
                  </a:cubicBezTo>
                  <a:cubicBezTo>
                    <a:pt x="3102" y="733"/>
                    <a:pt x="3224" y="717"/>
                    <a:pt x="3346" y="717"/>
                  </a:cubicBezTo>
                  <a:cubicBezTo>
                    <a:pt x="3768" y="717"/>
                    <a:pt x="4190" y="908"/>
                    <a:pt x="4462" y="1218"/>
                  </a:cubicBezTo>
                  <a:cubicBezTo>
                    <a:pt x="4487" y="1243"/>
                    <a:pt x="4512" y="1268"/>
                    <a:pt x="4562" y="1268"/>
                  </a:cubicBezTo>
                  <a:cubicBezTo>
                    <a:pt x="4587" y="1243"/>
                    <a:pt x="4612" y="1218"/>
                    <a:pt x="4612" y="1193"/>
                  </a:cubicBezTo>
                  <a:cubicBezTo>
                    <a:pt x="4788" y="717"/>
                    <a:pt x="5214" y="341"/>
                    <a:pt x="5715" y="266"/>
                  </a:cubicBezTo>
                  <a:cubicBezTo>
                    <a:pt x="5802" y="248"/>
                    <a:pt x="5890" y="239"/>
                    <a:pt x="5978" y="239"/>
                  </a:cubicBezTo>
                  <a:cubicBezTo>
                    <a:pt x="6505" y="239"/>
                    <a:pt x="7044" y="546"/>
                    <a:pt x="7344" y="1018"/>
                  </a:cubicBezTo>
                  <a:cubicBezTo>
                    <a:pt x="7369" y="1043"/>
                    <a:pt x="7394" y="1068"/>
                    <a:pt x="7419" y="1068"/>
                  </a:cubicBezTo>
                  <a:cubicBezTo>
                    <a:pt x="7444" y="1068"/>
                    <a:pt x="7469" y="1043"/>
                    <a:pt x="7494" y="1018"/>
                  </a:cubicBezTo>
                  <a:cubicBezTo>
                    <a:pt x="7814" y="570"/>
                    <a:pt x="8496" y="177"/>
                    <a:pt x="9124" y="177"/>
                  </a:cubicBezTo>
                  <a:close/>
                  <a:moveTo>
                    <a:pt x="9142" y="0"/>
                  </a:moveTo>
                  <a:cubicBezTo>
                    <a:pt x="8485" y="0"/>
                    <a:pt x="7800" y="377"/>
                    <a:pt x="7419" y="842"/>
                  </a:cubicBezTo>
                  <a:cubicBezTo>
                    <a:pt x="7079" y="353"/>
                    <a:pt x="6522" y="62"/>
                    <a:pt x="5978" y="62"/>
                  </a:cubicBezTo>
                  <a:cubicBezTo>
                    <a:pt x="5881" y="62"/>
                    <a:pt x="5785" y="72"/>
                    <a:pt x="5690" y="91"/>
                  </a:cubicBezTo>
                  <a:cubicBezTo>
                    <a:pt x="5164" y="191"/>
                    <a:pt x="4712" y="542"/>
                    <a:pt x="4512" y="1018"/>
                  </a:cubicBezTo>
                  <a:cubicBezTo>
                    <a:pt x="4184" y="709"/>
                    <a:pt x="3751" y="549"/>
                    <a:pt x="3318" y="549"/>
                  </a:cubicBezTo>
                  <a:cubicBezTo>
                    <a:pt x="3189" y="549"/>
                    <a:pt x="3060" y="563"/>
                    <a:pt x="2933" y="592"/>
                  </a:cubicBezTo>
                  <a:cubicBezTo>
                    <a:pt x="2382" y="717"/>
                    <a:pt x="1905" y="1168"/>
                    <a:pt x="1730" y="1720"/>
                  </a:cubicBezTo>
                  <a:cubicBezTo>
                    <a:pt x="1601" y="1660"/>
                    <a:pt x="1461" y="1632"/>
                    <a:pt x="1317" y="1632"/>
                  </a:cubicBezTo>
                  <a:cubicBezTo>
                    <a:pt x="1096" y="1632"/>
                    <a:pt x="865" y="1698"/>
                    <a:pt x="652" y="1820"/>
                  </a:cubicBezTo>
                  <a:cubicBezTo>
                    <a:pt x="251" y="2045"/>
                    <a:pt x="1" y="2446"/>
                    <a:pt x="26" y="2847"/>
                  </a:cubicBezTo>
                  <a:cubicBezTo>
                    <a:pt x="26" y="3223"/>
                    <a:pt x="276" y="3624"/>
                    <a:pt x="677" y="3825"/>
                  </a:cubicBezTo>
                  <a:cubicBezTo>
                    <a:pt x="871" y="3949"/>
                    <a:pt x="1086" y="4005"/>
                    <a:pt x="1296" y="4005"/>
                  </a:cubicBezTo>
                  <a:cubicBezTo>
                    <a:pt x="1467" y="4005"/>
                    <a:pt x="1634" y="3968"/>
                    <a:pt x="1780" y="3900"/>
                  </a:cubicBezTo>
                  <a:cubicBezTo>
                    <a:pt x="2131" y="4376"/>
                    <a:pt x="2682" y="4702"/>
                    <a:pt x="3334" y="4802"/>
                  </a:cubicBezTo>
                  <a:cubicBezTo>
                    <a:pt x="3429" y="4814"/>
                    <a:pt x="3525" y="4819"/>
                    <a:pt x="3620" y="4819"/>
                  </a:cubicBezTo>
                  <a:cubicBezTo>
                    <a:pt x="4147" y="4819"/>
                    <a:pt x="4656" y="4645"/>
                    <a:pt x="5038" y="4326"/>
                  </a:cubicBezTo>
                  <a:cubicBezTo>
                    <a:pt x="5339" y="4702"/>
                    <a:pt x="5840" y="4953"/>
                    <a:pt x="6392" y="4978"/>
                  </a:cubicBezTo>
                  <a:lnTo>
                    <a:pt x="6492" y="4978"/>
                  </a:lnTo>
                  <a:cubicBezTo>
                    <a:pt x="6993" y="4978"/>
                    <a:pt x="7494" y="4802"/>
                    <a:pt x="7820" y="4477"/>
                  </a:cubicBezTo>
                  <a:cubicBezTo>
                    <a:pt x="8132" y="4747"/>
                    <a:pt x="8565" y="4897"/>
                    <a:pt x="9019" y="4897"/>
                  </a:cubicBezTo>
                  <a:cubicBezTo>
                    <a:pt x="9112" y="4897"/>
                    <a:pt x="9205" y="4890"/>
                    <a:pt x="9299" y="4878"/>
                  </a:cubicBezTo>
                  <a:cubicBezTo>
                    <a:pt x="9875" y="4802"/>
                    <a:pt x="10377" y="4527"/>
                    <a:pt x="10677" y="4101"/>
                  </a:cubicBezTo>
                  <a:cubicBezTo>
                    <a:pt x="10729" y="4106"/>
                    <a:pt x="10781" y="4108"/>
                    <a:pt x="10832" y="4108"/>
                  </a:cubicBezTo>
                  <a:cubicBezTo>
                    <a:pt x="11555" y="4108"/>
                    <a:pt x="12238" y="3626"/>
                    <a:pt x="12332" y="2948"/>
                  </a:cubicBezTo>
                  <a:cubicBezTo>
                    <a:pt x="12407" y="2572"/>
                    <a:pt x="12231" y="2146"/>
                    <a:pt x="11880" y="1870"/>
                  </a:cubicBezTo>
                  <a:cubicBezTo>
                    <a:pt x="11675" y="1721"/>
                    <a:pt x="11442" y="1641"/>
                    <a:pt x="11223" y="1641"/>
                  </a:cubicBezTo>
                  <a:cubicBezTo>
                    <a:pt x="11147" y="1641"/>
                    <a:pt x="11074" y="1650"/>
                    <a:pt x="11003" y="1670"/>
                  </a:cubicBezTo>
                  <a:cubicBezTo>
                    <a:pt x="10928" y="918"/>
                    <a:pt x="10301" y="266"/>
                    <a:pt x="9499" y="40"/>
                  </a:cubicBezTo>
                  <a:cubicBezTo>
                    <a:pt x="9383" y="13"/>
                    <a:pt x="9263" y="0"/>
                    <a:pt x="91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3651730" y="1912125"/>
              <a:ext cx="164098" cy="153133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29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9"/>
            <p:cNvSpPr/>
            <p:nvPr/>
          </p:nvSpPr>
          <p:spPr>
            <a:xfrm>
              <a:off x="4778875" y="203743"/>
              <a:ext cx="164098" cy="155256"/>
            </a:xfrm>
            <a:custGeom>
              <a:rect b="b" l="l" r="r" t="t"/>
              <a:pathLst>
                <a:path extrusionOk="0" h="1755" w="1855">
                  <a:moveTo>
                    <a:pt x="852" y="0"/>
                  </a:moveTo>
                  <a:cubicBezTo>
                    <a:pt x="501" y="552"/>
                    <a:pt x="201" y="1128"/>
                    <a:pt x="0" y="1755"/>
                  </a:cubicBezTo>
                  <a:lnTo>
                    <a:pt x="1855" y="1755"/>
                  </a:lnTo>
                  <a:cubicBezTo>
                    <a:pt x="1579" y="1153"/>
                    <a:pt x="1253" y="577"/>
                    <a:pt x="877" y="51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327700" y="4526941"/>
              <a:ext cx="161886" cy="153133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6718827" y="4662493"/>
              <a:ext cx="164186" cy="153044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6"/>
                    <a:pt x="201" y="1128"/>
                    <a:pt x="0" y="1729"/>
                  </a:cubicBezTo>
                  <a:lnTo>
                    <a:pt x="1855" y="1729"/>
                  </a:lnTo>
                  <a:cubicBezTo>
                    <a:pt x="1579" y="1128"/>
                    <a:pt x="1254" y="576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422512" y="256198"/>
              <a:ext cx="161975" cy="153133"/>
            </a:xfrm>
            <a:custGeom>
              <a:rect b="b" l="l" r="r" t="t"/>
              <a:pathLst>
                <a:path extrusionOk="0" h="1731" w="1831">
                  <a:moveTo>
                    <a:pt x="853" y="1"/>
                  </a:moveTo>
                  <a:cubicBezTo>
                    <a:pt x="477" y="527"/>
                    <a:pt x="176" y="1129"/>
                    <a:pt x="1" y="1730"/>
                  </a:cubicBezTo>
                  <a:lnTo>
                    <a:pt x="1830" y="1730"/>
                  </a:lnTo>
                  <a:cubicBezTo>
                    <a:pt x="1580" y="1154"/>
                    <a:pt x="1229" y="577"/>
                    <a:pt x="853" y="26"/>
                  </a:cubicBezTo>
                  <a:lnTo>
                    <a:pt x="8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3815815" y="4459304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2712940" y="601416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8949290" y="3188179"/>
              <a:ext cx="135348" cy="144198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8934918" y="596938"/>
              <a:ext cx="164098" cy="153133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29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4" name="Google Shape;214;p9"/>
          <p:cNvSpPr txBox="1"/>
          <p:nvPr>
            <p:ph type="title"/>
          </p:nvPr>
        </p:nvSpPr>
        <p:spPr>
          <a:xfrm>
            <a:off x="4572000" y="919900"/>
            <a:ext cx="3852000" cy="1651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7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215" name="Google Shape;215;p9"/>
          <p:cNvSpPr txBox="1"/>
          <p:nvPr>
            <p:ph idx="1" type="subTitle"/>
          </p:nvPr>
        </p:nvSpPr>
        <p:spPr>
          <a:xfrm>
            <a:off x="4572000" y="2571800"/>
            <a:ext cx="3852000" cy="1651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oogle Shape;217;p10"/>
          <p:cNvGrpSpPr/>
          <p:nvPr/>
        </p:nvGrpSpPr>
        <p:grpSpPr>
          <a:xfrm>
            <a:off x="-67620" y="3"/>
            <a:ext cx="9267897" cy="4818383"/>
            <a:chOff x="-67620" y="3"/>
            <a:chExt cx="9267897" cy="4818383"/>
          </a:xfrm>
        </p:grpSpPr>
        <p:sp>
          <p:nvSpPr>
            <p:cNvPr id="218" name="Google Shape;218;p10"/>
            <p:cNvSpPr/>
            <p:nvPr/>
          </p:nvSpPr>
          <p:spPr>
            <a:xfrm>
              <a:off x="2886411" y="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7883528" y="3783459"/>
              <a:ext cx="135748" cy="142299"/>
            </a:xfrm>
            <a:custGeom>
              <a:rect b="b" l="l" r="r" t="t"/>
              <a:pathLst>
                <a:path extrusionOk="0" h="1630" w="1555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272400" y="348880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1100568" y="1813794"/>
              <a:ext cx="908069" cy="712281"/>
            </a:xfrm>
            <a:custGeom>
              <a:rect b="b" l="l" r="r" t="t"/>
              <a:pathLst>
                <a:path extrusionOk="0" h="8159" w="10402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7095551" y="2211525"/>
              <a:ext cx="1252766" cy="503663"/>
            </a:xfrm>
            <a:custGeom>
              <a:rect b="b" l="l" r="r" t="t"/>
              <a:pathLst>
                <a:path extrusionOk="0" h="4988" w="12407">
                  <a:moveTo>
                    <a:pt x="9102" y="179"/>
                  </a:moveTo>
                  <a:cubicBezTo>
                    <a:pt x="9220" y="179"/>
                    <a:pt x="9337" y="194"/>
                    <a:pt x="9449" y="226"/>
                  </a:cubicBezTo>
                  <a:cubicBezTo>
                    <a:pt x="10226" y="426"/>
                    <a:pt x="10803" y="1078"/>
                    <a:pt x="10828" y="1780"/>
                  </a:cubicBezTo>
                  <a:cubicBezTo>
                    <a:pt x="10828" y="1830"/>
                    <a:pt x="10853" y="1855"/>
                    <a:pt x="10878" y="1855"/>
                  </a:cubicBezTo>
                  <a:cubicBezTo>
                    <a:pt x="10890" y="1868"/>
                    <a:pt x="10903" y="1874"/>
                    <a:pt x="10916" y="1874"/>
                  </a:cubicBezTo>
                  <a:cubicBezTo>
                    <a:pt x="10928" y="1874"/>
                    <a:pt x="10941" y="1868"/>
                    <a:pt x="10953" y="1855"/>
                  </a:cubicBezTo>
                  <a:cubicBezTo>
                    <a:pt x="11037" y="1822"/>
                    <a:pt x="11126" y="1805"/>
                    <a:pt x="11218" y="1805"/>
                  </a:cubicBezTo>
                  <a:cubicBezTo>
                    <a:pt x="11401" y="1805"/>
                    <a:pt x="11596" y="1872"/>
                    <a:pt x="11780" y="2005"/>
                  </a:cubicBezTo>
                  <a:cubicBezTo>
                    <a:pt x="12081" y="2231"/>
                    <a:pt x="12231" y="2607"/>
                    <a:pt x="12181" y="2933"/>
                  </a:cubicBezTo>
                  <a:cubicBezTo>
                    <a:pt x="12069" y="3540"/>
                    <a:pt x="11431" y="3925"/>
                    <a:pt x="10849" y="3925"/>
                  </a:cubicBezTo>
                  <a:cubicBezTo>
                    <a:pt x="10782" y="3925"/>
                    <a:pt x="10716" y="3920"/>
                    <a:pt x="10652" y="3910"/>
                  </a:cubicBezTo>
                  <a:cubicBezTo>
                    <a:pt x="10602" y="3910"/>
                    <a:pt x="10577" y="3935"/>
                    <a:pt x="10552" y="3960"/>
                  </a:cubicBezTo>
                  <a:cubicBezTo>
                    <a:pt x="10301" y="4361"/>
                    <a:pt x="9825" y="4662"/>
                    <a:pt x="9274" y="4712"/>
                  </a:cubicBezTo>
                  <a:cubicBezTo>
                    <a:pt x="9185" y="4725"/>
                    <a:pt x="9097" y="4731"/>
                    <a:pt x="9009" y="4731"/>
                  </a:cubicBezTo>
                  <a:cubicBezTo>
                    <a:pt x="8575" y="4731"/>
                    <a:pt x="8162" y="4578"/>
                    <a:pt x="7870" y="4286"/>
                  </a:cubicBezTo>
                  <a:cubicBezTo>
                    <a:pt x="7845" y="4286"/>
                    <a:pt x="7820" y="4261"/>
                    <a:pt x="7795" y="4261"/>
                  </a:cubicBezTo>
                  <a:cubicBezTo>
                    <a:pt x="7770" y="4261"/>
                    <a:pt x="7745" y="4286"/>
                    <a:pt x="7745" y="4286"/>
                  </a:cubicBezTo>
                  <a:cubicBezTo>
                    <a:pt x="7440" y="4639"/>
                    <a:pt x="6980" y="4815"/>
                    <a:pt x="6490" y="4815"/>
                  </a:cubicBezTo>
                  <a:cubicBezTo>
                    <a:pt x="6457" y="4815"/>
                    <a:pt x="6425" y="4814"/>
                    <a:pt x="6392" y="4812"/>
                  </a:cubicBezTo>
                  <a:cubicBezTo>
                    <a:pt x="5865" y="4787"/>
                    <a:pt x="5389" y="4537"/>
                    <a:pt x="5113" y="4161"/>
                  </a:cubicBezTo>
                  <a:cubicBezTo>
                    <a:pt x="5088" y="4136"/>
                    <a:pt x="5088" y="4136"/>
                    <a:pt x="5063" y="4136"/>
                  </a:cubicBezTo>
                  <a:cubicBezTo>
                    <a:pt x="5038" y="4136"/>
                    <a:pt x="5038" y="4111"/>
                    <a:pt x="5038" y="4111"/>
                  </a:cubicBezTo>
                  <a:cubicBezTo>
                    <a:pt x="5013" y="4111"/>
                    <a:pt x="5013" y="4136"/>
                    <a:pt x="4988" y="4136"/>
                  </a:cubicBezTo>
                  <a:cubicBezTo>
                    <a:pt x="4626" y="4476"/>
                    <a:pt x="4156" y="4654"/>
                    <a:pt x="3639" y="4654"/>
                  </a:cubicBezTo>
                  <a:cubicBezTo>
                    <a:pt x="3547" y="4654"/>
                    <a:pt x="3454" y="4648"/>
                    <a:pt x="3359" y="4637"/>
                  </a:cubicBezTo>
                  <a:cubicBezTo>
                    <a:pt x="2707" y="4537"/>
                    <a:pt x="2181" y="4211"/>
                    <a:pt x="1880" y="3735"/>
                  </a:cubicBezTo>
                  <a:cubicBezTo>
                    <a:pt x="1863" y="3717"/>
                    <a:pt x="1832" y="3699"/>
                    <a:pt x="1807" y="3699"/>
                  </a:cubicBezTo>
                  <a:cubicBezTo>
                    <a:pt x="1797" y="3699"/>
                    <a:pt x="1787" y="3702"/>
                    <a:pt x="1780" y="3710"/>
                  </a:cubicBezTo>
                  <a:cubicBezTo>
                    <a:pt x="1635" y="3794"/>
                    <a:pt x="1472" y="3838"/>
                    <a:pt x="1303" y="3838"/>
                  </a:cubicBezTo>
                  <a:cubicBezTo>
                    <a:pt x="1122" y="3838"/>
                    <a:pt x="934" y="3788"/>
                    <a:pt x="753" y="3685"/>
                  </a:cubicBezTo>
                  <a:cubicBezTo>
                    <a:pt x="402" y="3509"/>
                    <a:pt x="201" y="3183"/>
                    <a:pt x="176" y="2832"/>
                  </a:cubicBezTo>
                  <a:cubicBezTo>
                    <a:pt x="176" y="2507"/>
                    <a:pt x="402" y="2181"/>
                    <a:pt x="727" y="1980"/>
                  </a:cubicBezTo>
                  <a:cubicBezTo>
                    <a:pt x="920" y="1870"/>
                    <a:pt x="1121" y="1813"/>
                    <a:pt x="1312" y="1813"/>
                  </a:cubicBezTo>
                  <a:cubicBezTo>
                    <a:pt x="1469" y="1813"/>
                    <a:pt x="1620" y="1851"/>
                    <a:pt x="1755" y="1930"/>
                  </a:cubicBezTo>
                  <a:lnTo>
                    <a:pt x="1830" y="1930"/>
                  </a:lnTo>
                  <a:cubicBezTo>
                    <a:pt x="1855" y="1930"/>
                    <a:pt x="1880" y="1905"/>
                    <a:pt x="1880" y="1880"/>
                  </a:cubicBezTo>
                  <a:cubicBezTo>
                    <a:pt x="2006" y="1329"/>
                    <a:pt x="2457" y="903"/>
                    <a:pt x="2983" y="752"/>
                  </a:cubicBezTo>
                  <a:cubicBezTo>
                    <a:pt x="3088" y="727"/>
                    <a:pt x="3197" y="715"/>
                    <a:pt x="3305" y="715"/>
                  </a:cubicBezTo>
                  <a:cubicBezTo>
                    <a:pt x="3740" y="715"/>
                    <a:pt x="4181" y="908"/>
                    <a:pt x="4462" y="1228"/>
                  </a:cubicBezTo>
                  <a:cubicBezTo>
                    <a:pt x="4480" y="1246"/>
                    <a:pt x="4497" y="1264"/>
                    <a:pt x="4524" y="1264"/>
                  </a:cubicBezTo>
                  <a:cubicBezTo>
                    <a:pt x="4535" y="1264"/>
                    <a:pt x="4547" y="1261"/>
                    <a:pt x="4562" y="1254"/>
                  </a:cubicBezTo>
                  <a:cubicBezTo>
                    <a:pt x="4587" y="1254"/>
                    <a:pt x="4612" y="1228"/>
                    <a:pt x="4612" y="1203"/>
                  </a:cubicBezTo>
                  <a:cubicBezTo>
                    <a:pt x="4788" y="727"/>
                    <a:pt x="5214" y="351"/>
                    <a:pt x="5715" y="251"/>
                  </a:cubicBezTo>
                  <a:cubicBezTo>
                    <a:pt x="5792" y="238"/>
                    <a:pt x="5870" y="232"/>
                    <a:pt x="5948" y="232"/>
                  </a:cubicBezTo>
                  <a:cubicBezTo>
                    <a:pt x="6484" y="232"/>
                    <a:pt x="7038" y="525"/>
                    <a:pt x="7344" y="1028"/>
                  </a:cubicBezTo>
                  <a:cubicBezTo>
                    <a:pt x="7369" y="1053"/>
                    <a:pt x="7394" y="1053"/>
                    <a:pt x="7419" y="1078"/>
                  </a:cubicBezTo>
                  <a:cubicBezTo>
                    <a:pt x="7444" y="1078"/>
                    <a:pt x="7469" y="1053"/>
                    <a:pt x="7494" y="1028"/>
                  </a:cubicBezTo>
                  <a:cubicBezTo>
                    <a:pt x="7810" y="586"/>
                    <a:pt x="8480" y="179"/>
                    <a:pt x="9102" y="179"/>
                  </a:cubicBezTo>
                  <a:close/>
                  <a:moveTo>
                    <a:pt x="9104" y="0"/>
                  </a:moveTo>
                  <a:cubicBezTo>
                    <a:pt x="8459" y="0"/>
                    <a:pt x="7793" y="371"/>
                    <a:pt x="7419" y="827"/>
                  </a:cubicBezTo>
                  <a:cubicBezTo>
                    <a:pt x="7079" y="360"/>
                    <a:pt x="6523" y="72"/>
                    <a:pt x="5979" y="72"/>
                  </a:cubicBezTo>
                  <a:cubicBezTo>
                    <a:pt x="5882" y="72"/>
                    <a:pt x="5785" y="82"/>
                    <a:pt x="5690" y="101"/>
                  </a:cubicBezTo>
                  <a:cubicBezTo>
                    <a:pt x="5164" y="201"/>
                    <a:pt x="4712" y="552"/>
                    <a:pt x="4512" y="1028"/>
                  </a:cubicBezTo>
                  <a:cubicBezTo>
                    <a:pt x="4188" y="723"/>
                    <a:pt x="3763" y="549"/>
                    <a:pt x="3335" y="549"/>
                  </a:cubicBezTo>
                  <a:cubicBezTo>
                    <a:pt x="3200" y="549"/>
                    <a:pt x="3065" y="566"/>
                    <a:pt x="2933" y="602"/>
                  </a:cubicBezTo>
                  <a:cubicBezTo>
                    <a:pt x="2382" y="727"/>
                    <a:pt x="1905" y="1178"/>
                    <a:pt x="1730" y="1730"/>
                  </a:cubicBezTo>
                  <a:cubicBezTo>
                    <a:pt x="1601" y="1670"/>
                    <a:pt x="1461" y="1642"/>
                    <a:pt x="1317" y="1642"/>
                  </a:cubicBezTo>
                  <a:cubicBezTo>
                    <a:pt x="1096" y="1642"/>
                    <a:pt x="865" y="1709"/>
                    <a:pt x="652" y="1830"/>
                  </a:cubicBezTo>
                  <a:cubicBezTo>
                    <a:pt x="251" y="2056"/>
                    <a:pt x="1" y="2431"/>
                    <a:pt x="26" y="2832"/>
                  </a:cubicBezTo>
                  <a:cubicBezTo>
                    <a:pt x="26" y="3233"/>
                    <a:pt x="276" y="3609"/>
                    <a:pt x="677" y="3835"/>
                  </a:cubicBezTo>
                  <a:cubicBezTo>
                    <a:pt x="878" y="3950"/>
                    <a:pt x="1103" y="4007"/>
                    <a:pt x="1320" y="4007"/>
                  </a:cubicBezTo>
                  <a:cubicBezTo>
                    <a:pt x="1482" y="4007"/>
                    <a:pt x="1640" y="3975"/>
                    <a:pt x="1780" y="3910"/>
                  </a:cubicBezTo>
                  <a:cubicBezTo>
                    <a:pt x="2131" y="4386"/>
                    <a:pt x="2682" y="4712"/>
                    <a:pt x="3334" y="4787"/>
                  </a:cubicBezTo>
                  <a:cubicBezTo>
                    <a:pt x="3451" y="4806"/>
                    <a:pt x="3568" y="4815"/>
                    <a:pt x="3684" y="4815"/>
                  </a:cubicBezTo>
                  <a:cubicBezTo>
                    <a:pt x="4188" y="4815"/>
                    <a:pt x="4671" y="4642"/>
                    <a:pt x="5038" y="4336"/>
                  </a:cubicBezTo>
                  <a:cubicBezTo>
                    <a:pt x="5339" y="4712"/>
                    <a:pt x="5840" y="4963"/>
                    <a:pt x="6392" y="4988"/>
                  </a:cubicBezTo>
                  <a:lnTo>
                    <a:pt x="6492" y="4988"/>
                  </a:lnTo>
                  <a:cubicBezTo>
                    <a:pt x="6993" y="4988"/>
                    <a:pt x="7494" y="4812"/>
                    <a:pt x="7820" y="4487"/>
                  </a:cubicBezTo>
                  <a:cubicBezTo>
                    <a:pt x="8132" y="4757"/>
                    <a:pt x="8565" y="4907"/>
                    <a:pt x="9019" y="4907"/>
                  </a:cubicBezTo>
                  <a:cubicBezTo>
                    <a:pt x="9112" y="4907"/>
                    <a:pt x="9205" y="4900"/>
                    <a:pt x="9299" y="4888"/>
                  </a:cubicBezTo>
                  <a:cubicBezTo>
                    <a:pt x="9875" y="4812"/>
                    <a:pt x="10377" y="4537"/>
                    <a:pt x="10677" y="4086"/>
                  </a:cubicBezTo>
                  <a:cubicBezTo>
                    <a:pt x="10741" y="4094"/>
                    <a:pt x="10806" y="4098"/>
                    <a:pt x="10869" y="4098"/>
                  </a:cubicBezTo>
                  <a:cubicBezTo>
                    <a:pt x="11578" y="4098"/>
                    <a:pt x="12240" y="3602"/>
                    <a:pt x="12332" y="2958"/>
                  </a:cubicBezTo>
                  <a:cubicBezTo>
                    <a:pt x="12407" y="2582"/>
                    <a:pt x="12231" y="2156"/>
                    <a:pt x="11880" y="1880"/>
                  </a:cubicBezTo>
                  <a:cubicBezTo>
                    <a:pt x="11685" y="1720"/>
                    <a:pt x="11465" y="1636"/>
                    <a:pt x="11255" y="1636"/>
                  </a:cubicBezTo>
                  <a:cubicBezTo>
                    <a:pt x="11168" y="1636"/>
                    <a:pt x="11084" y="1650"/>
                    <a:pt x="11003" y="1680"/>
                  </a:cubicBezTo>
                  <a:cubicBezTo>
                    <a:pt x="10928" y="928"/>
                    <a:pt x="10301" y="276"/>
                    <a:pt x="9499" y="50"/>
                  </a:cubicBezTo>
                  <a:cubicBezTo>
                    <a:pt x="9370" y="16"/>
                    <a:pt x="92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0"/>
            <p:cNvSpPr/>
            <p:nvPr/>
          </p:nvSpPr>
          <p:spPr>
            <a:xfrm>
              <a:off x="7234960" y="4667357"/>
              <a:ext cx="162024" cy="151029"/>
            </a:xfrm>
            <a:custGeom>
              <a:rect b="b" l="l" r="r" t="t"/>
              <a:pathLst>
                <a:path extrusionOk="0" h="1730" w="1856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333430" y="21457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507463" y="4671734"/>
              <a:ext cx="133565" cy="142299"/>
            </a:xfrm>
            <a:custGeom>
              <a:rect b="b" l="l" r="r" t="t"/>
              <a:pathLst>
                <a:path extrusionOk="0" h="1630" w="153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1852200" y="3783452"/>
              <a:ext cx="235075" cy="219252"/>
            </a:xfrm>
            <a:custGeom>
              <a:rect b="b" l="l" r="r" t="t"/>
              <a:pathLst>
                <a:path extrusionOk="0" h="1730" w="1855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0"/>
            <p:cNvSpPr/>
            <p:nvPr/>
          </p:nvSpPr>
          <p:spPr>
            <a:xfrm>
              <a:off x="8965200" y="4211255"/>
              <a:ext cx="235077" cy="222347"/>
            </a:xfrm>
            <a:custGeom>
              <a:rect b="b" l="l" r="r" t="t"/>
              <a:pathLst>
                <a:path extrusionOk="0" h="1731" w="1830">
                  <a:moveTo>
                    <a:pt x="852" y="1"/>
                  </a:moveTo>
                  <a:cubicBezTo>
                    <a:pt x="476" y="527"/>
                    <a:pt x="176" y="1129"/>
                    <a:pt x="0" y="1730"/>
                  </a:cubicBezTo>
                  <a:lnTo>
                    <a:pt x="1830" y="1730"/>
                  </a:lnTo>
                  <a:cubicBezTo>
                    <a:pt x="1554" y="1129"/>
                    <a:pt x="1228" y="552"/>
                    <a:pt x="852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0"/>
            <p:cNvSpPr/>
            <p:nvPr/>
          </p:nvSpPr>
          <p:spPr>
            <a:xfrm>
              <a:off x="7883536" y="108353"/>
              <a:ext cx="161937" cy="151029"/>
            </a:xfrm>
            <a:custGeom>
              <a:rect b="b" l="l" r="r" t="t"/>
              <a:pathLst>
                <a:path extrusionOk="0" h="1730" w="1855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-67620" y="35193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7010955" y="1343670"/>
              <a:ext cx="161937" cy="151116"/>
            </a:xfrm>
            <a:custGeom>
              <a:rect b="b" l="l" r="r" t="t"/>
              <a:pathLst>
                <a:path extrusionOk="0" h="1731" w="1855">
                  <a:moveTo>
                    <a:pt x="852" y="1"/>
                  </a:moveTo>
                  <a:cubicBezTo>
                    <a:pt x="502" y="527"/>
                    <a:pt x="201" y="1104"/>
                    <a:pt x="0" y="1730"/>
                  </a:cubicBezTo>
                  <a:lnTo>
                    <a:pt x="1855" y="1730"/>
                  </a:lnTo>
                  <a:cubicBezTo>
                    <a:pt x="1579" y="1129"/>
                    <a:pt x="1253" y="552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1" name="Google Shape;231;p1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galoo"/>
              <a:buNone/>
              <a:defRPr b="1" sz="36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●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indent="-3302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○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indent="-3302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■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indent="-3302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●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indent="-3302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○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indent="-3302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■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indent="-3302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●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indent="-3302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anjari"/>
              <a:buChar char="○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indent="-3302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anjari"/>
              <a:buChar char="■"/>
              <a:defRPr sz="1600">
                <a:solidFill>
                  <a:schemeClr val="dk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28"/>
          <p:cNvSpPr txBox="1"/>
          <p:nvPr>
            <p:ph type="ctrTitle"/>
          </p:nvPr>
        </p:nvSpPr>
        <p:spPr>
          <a:xfrm>
            <a:off x="2162550" y="988600"/>
            <a:ext cx="4818900" cy="2350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2"/>
                </a:solidFill>
              </a:rPr>
              <a:t>Kindergarten Registration</a:t>
            </a:r>
            <a:r>
              <a:rPr lang="en" sz="5800"/>
              <a:t> </a:t>
            </a:r>
            <a:endParaRPr sz="8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April 13 &amp; 14th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8:00 - 1:00 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More Information to come…..</a:t>
            </a:r>
            <a:endParaRPr sz="3000"/>
          </a:p>
        </p:txBody>
      </p:sp>
      <p:sp>
        <p:nvSpPr>
          <p:cNvPr id="830" name="Google Shape;830;p28"/>
          <p:cNvSpPr txBox="1"/>
          <p:nvPr>
            <p:ph idx="1" type="subTitle"/>
          </p:nvPr>
        </p:nvSpPr>
        <p:spPr>
          <a:xfrm>
            <a:off x="2162550" y="3481284"/>
            <a:ext cx="4818900" cy="53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Items needed...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Birth Certificate, 5 year old physical and shot record, Social Security Card, Legal documents</a:t>
            </a:r>
            <a:endParaRPr/>
          </a:p>
        </p:txBody>
      </p:sp>
      <p:grpSp>
        <p:nvGrpSpPr>
          <p:cNvPr id="831" name="Google Shape;831;p28"/>
          <p:cNvGrpSpPr/>
          <p:nvPr/>
        </p:nvGrpSpPr>
        <p:grpSpPr>
          <a:xfrm>
            <a:off x="260659" y="3070328"/>
            <a:ext cx="1544497" cy="1530207"/>
            <a:chOff x="1707525" y="952400"/>
            <a:chExt cx="337750" cy="334625"/>
          </a:xfrm>
        </p:grpSpPr>
        <p:sp>
          <p:nvSpPr>
            <p:cNvPr id="832" name="Google Shape;832;p28"/>
            <p:cNvSpPr/>
            <p:nvPr/>
          </p:nvSpPr>
          <p:spPr>
            <a:xfrm>
              <a:off x="1735100" y="969775"/>
              <a:ext cx="276975" cy="299025"/>
            </a:xfrm>
            <a:custGeom>
              <a:rect b="b" l="l" r="r" t="t"/>
              <a:pathLst>
                <a:path extrusionOk="0" h="11961" w="11079">
                  <a:moveTo>
                    <a:pt x="2781" y="1783"/>
                  </a:moveTo>
                  <a:cubicBezTo>
                    <a:pt x="2848" y="1783"/>
                    <a:pt x="2908" y="1870"/>
                    <a:pt x="2908" y="1937"/>
                  </a:cubicBezTo>
                  <a:cubicBezTo>
                    <a:pt x="2892" y="1986"/>
                    <a:pt x="2834" y="2013"/>
                    <a:pt x="2781" y="2013"/>
                  </a:cubicBezTo>
                  <a:cubicBezTo>
                    <a:pt x="2752" y="2013"/>
                    <a:pt x="2725" y="2005"/>
                    <a:pt x="2707" y="1987"/>
                  </a:cubicBezTo>
                  <a:cubicBezTo>
                    <a:pt x="2657" y="1912"/>
                    <a:pt x="2707" y="1837"/>
                    <a:pt x="2732" y="1787"/>
                  </a:cubicBezTo>
                  <a:lnTo>
                    <a:pt x="2757" y="1787"/>
                  </a:lnTo>
                  <a:cubicBezTo>
                    <a:pt x="2766" y="1784"/>
                    <a:pt x="2774" y="1783"/>
                    <a:pt x="2781" y="1783"/>
                  </a:cubicBezTo>
                  <a:close/>
                  <a:moveTo>
                    <a:pt x="7368" y="1783"/>
                  </a:moveTo>
                  <a:cubicBezTo>
                    <a:pt x="7434" y="1783"/>
                    <a:pt x="7492" y="1870"/>
                    <a:pt x="7469" y="1937"/>
                  </a:cubicBezTo>
                  <a:cubicBezTo>
                    <a:pt x="7453" y="1986"/>
                    <a:pt x="7395" y="2013"/>
                    <a:pt x="7349" y="2013"/>
                  </a:cubicBezTo>
                  <a:cubicBezTo>
                    <a:pt x="7324" y="2013"/>
                    <a:pt x="7303" y="2005"/>
                    <a:pt x="7294" y="1987"/>
                  </a:cubicBezTo>
                  <a:cubicBezTo>
                    <a:pt x="7244" y="1912"/>
                    <a:pt x="7269" y="1837"/>
                    <a:pt x="7319" y="1787"/>
                  </a:cubicBezTo>
                  <a:lnTo>
                    <a:pt x="7344" y="1787"/>
                  </a:lnTo>
                  <a:cubicBezTo>
                    <a:pt x="7352" y="1784"/>
                    <a:pt x="7360" y="1783"/>
                    <a:pt x="7368" y="1783"/>
                  </a:cubicBezTo>
                  <a:close/>
                  <a:moveTo>
                    <a:pt x="2457" y="2589"/>
                  </a:moveTo>
                  <a:cubicBezTo>
                    <a:pt x="2482" y="2589"/>
                    <a:pt x="2482" y="2589"/>
                    <a:pt x="2507" y="2614"/>
                  </a:cubicBezTo>
                  <a:lnTo>
                    <a:pt x="2557" y="2614"/>
                  </a:lnTo>
                  <a:cubicBezTo>
                    <a:pt x="2607" y="2639"/>
                    <a:pt x="2657" y="2664"/>
                    <a:pt x="2682" y="2714"/>
                  </a:cubicBezTo>
                  <a:cubicBezTo>
                    <a:pt x="2707" y="2764"/>
                    <a:pt x="2682" y="2839"/>
                    <a:pt x="2657" y="2890"/>
                  </a:cubicBezTo>
                  <a:cubicBezTo>
                    <a:pt x="2607" y="2940"/>
                    <a:pt x="2557" y="2965"/>
                    <a:pt x="2507" y="2965"/>
                  </a:cubicBezTo>
                  <a:cubicBezTo>
                    <a:pt x="2465" y="2975"/>
                    <a:pt x="2419" y="2981"/>
                    <a:pt x="2373" y="2981"/>
                  </a:cubicBezTo>
                  <a:cubicBezTo>
                    <a:pt x="2307" y="2981"/>
                    <a:pt x="2240" y="2969"/>
                    <a:pt x="2181" y="2940"/>
                  </a:cubicBezTo>
                  <a:cubicBezTo>
                    <a:pt x="2131" y="2915"/>
                    <a:pt x="2056" y="2865"/>
                    <a:pt x="2056" y="2789"/>
                  </a:cubicBezTo>
                  <a:cubicBezTo>
                    <a:pt x="2056" y="2739"/>
                    <a:pt x="2106" y="2689"/>
                    <a:pt x="2156" y="2664"/>
                  </a:cubicBezTo>
                  <a:cubicBezTo>
                    <a:pt x="2156" y="2639"/>
                    <a:pt x="2181" y="2639"/>
                    <a:pt x="2206" y="2614"/>
                  </a:cubicBezTo>
                  <a:cubicBezTo>
                    <a:pt x="2281" y="2589"/>
                    <a:pt x="2382" y="2589"/>
                    <a:pt x="2457" y="2589"/>
                  </a:cubicBezTo>
                  <a:close/>
                  <a:moveTo>
                    <a:pt x="7895" y="2454"/>
                  </a:moveTo>
                  <a:cubicBezTo>
                    <a:pt x="7928" y="2454"/>
                    <a:pt x="7962" y="2457"/>
                    <a:pt x="7996" y="2463"/>
                  </a:cubicBezTo>
                  <a:cubicBezTo>
                    <a:pt x="8021" y="2463"/>
                    <a:pt x="8046" y="2489"/>
                    <a:pt x="8071" y="2489"/>
                  </a:cubicBezTo>
                  <a:cubicBezTo>
                    <a:pt x="8071" y="2489"/>
                    <a:pt x="8121" y="2489"/>
                    <a:pt x="8146" y="2514"/>
                  </a:cubicBezTo>
                  <a:cubicBezTo>
                    <a:pt x="8196" y="2539"/>
                    <a:pt x="8271" y="2564"/>
                    <a:pt x="8296" y="2639"/>
                  </a:cubicBezTo>
                  <a:cubicBezTo>
                    <a:pt x="8346" y="2714"/>
                    <a:pt x="8321" y="2814"/>
                    <a:pt x="8271" y="2865"/>
                  </a:cubicBezTo>
                  <a:cubicBezTo>
                    <a:pt x="8221" y="2940"/>
                    <a:pt x="8146" y="2965"/>
                    <a:pt x="8071" y="2990"/>
                  </a:cubicBezTo>
                  <a:cubicBezTo>
                    <a:pt x="8018" y="3008"/>
                    <a:pt x="7964" y="3016"/>
                    <a:pt x="7911" y="3016"/>
                  </a:cubicBezTo>
                  <a:cubicBezTo>
                    <a:pt x="7814" y="3016"/>
                    <a:pt x="7717" y="2988"/>
                    <a:pt x="7620" y="2940"/>
                  </a:cubicBezTo>
                  <a:cubicBezTo>
                    <a:pt x="7544" y="2915"/>
                    <a:pt x="7469" y="2839"/>
                    <a:pt x="7444" y="2739"/>
                  </a:cubicBezTo>
                  <a:cubicBezTo>
                    <a:pt x="7444" y="2664"/>
                    <a:pt x="7494" y="2589"/>
                    <a:pt x="7570" y="2539"/>
                  </a:cubicBezTo>
                  <a:cubicBezTo>
                    <a:pt x="7595" y="2539"/>
                    <a:pt x="7620" y="2514"/>
                    <a:pt x="7645" y="2514"/>
                  </a:cubicBezTo>
                  <a:cubicBezTo>
                    <a:pt x="7718" y="2477"/>
                    <a:pt x="7805" y="2454"/>
                    <a:pt x="7895" y="2454"/>
                  </a:cubicBezTo>
                  <a:close/>
                  <a:moveTo>
                    <a:pt x="6982" y="2773"/>
                  </a:moveTo>
                  <a:cubicBezTo>
                    <a:pt x="7001" y="2773"/>
                    <a:pt x="7018" y="2785"/>
                    <a:pt x="7018" y="2814"/>
                  </a:cubicBezTo>
                  <a:cubicBezTo>
                    <a:pt x="7043" y="2839"/>
                    <a:pt x="7043" y="2865"/>
                    <a:pt x="7018" y="2890"/>
                  </a:cubicBezTo>
                  <a:cubicBezTo>
                    <a:pt x="6392" y="3291"/>
                    <a:pt x="5665" y="3516"/>
                    <a:pt x="4913" y="3516"/>
                  </a:cubicBezTo>
                  <a:cubicBezTo>
                    <a:pt x="4537" y="3516"/>
                    <a:pt x="4161" y="3466"/>
                    <a:pt x="3810" y="3341"/>
                  </a:cubicBezTo>
                  <a:cubicBezTo>
                    <a:pt x="3509" y="3240"/>
                    <a:pt x="3284" y="3140"/>
                    <a:pt x="3108" y="2990"/>
                  </a:cubicBezTo>
                  <a:cubicBezTo>
                    <a:pt x="3083" y="2965"/>
                    <a:pt x="3083" y="2915"/>
                    <a:pt x="3108" y="2890"/>
                  </a:cubicBezTo>
                  <a:cubicBezTo>
                    <a:pt x="3121" y="2877"/>
                    <a:pt x="3133" y="2871"/>
                    <a:pt x="3146" y="2871"/>
                  </a:cubicBezTo>
                  <a:cubicBezTo>
                    <a:pt x="3158" y="2871"/>
                    <a:pt x="3171" y="2877"/>
                    <a:pt x="3184" y="2890"/>
                  </a:cubicBezTo>
                  <a:cubicBezTo>
                    <a:pt x="3359" y="3015"/>
                    <a:pt x="3559" y="3140"/>
                    <a:pt x="3835" y="3215"/>
                  </a:cubicBezTo>
                  <a:cubicBezTo>
                    <a:pt x="4190" y="3328"/>
                    <a:pt x="4563" y="3384"/>
                    <a:pt x="4936" y="3384"/>
                  </a:cubicBezTo>
                  <a:cubicBezTo>
                    <a:pt x="5643" y="3384"/>
                    <a:pt x="6352" y="3183"/>
                    <a:pt x="6943" y="2789"/>
                  </a:cubicBezTo>
                  <a:cubicBezTo>
                    <a:pt x="6953" y="2779"/>
                    <a:pt x="6968" y="2773"/>
                    <a:pt x="6982" y="2773"/>
                  </a:cubicBezTo>
                  <a:close/>
                  <a:moveTo>
                    <a:pt x="5855" y="5812"/>
                  </a:moveTo>
                  <a:cubicBezTo>
                    <a:pt x="6059" y="5812"/>
                    <a:pt x="6273" y="5952"/>
                    <a:pt x="6316" y="6148"/>
                  </a:cubicBezTo>
                  <a:cubicBezTo>
                    <a:pt x="6392" y="6373"/>
                    <a:pt x="6241" y="6649"/>
                    <a:pt x="6016" y="6699"/>
                  </a:cubicBezTo>
                  <a:cubicBezTo>
                    <a:pt x="5976" y="6712"/>
                    <a:pt x="5934" y="6719"/>
                    <a:pt x="5892" y="6719"/>
                  </a:cubicBezTo>
                  <a:cubicBezTo>
                    <a:pt x="5699" y="6719"/>
                    <a:pt x="5501" y="6584"/>
                    <a:pt x="5439" y="6398"/>
                  </a:cubicBezTo>
                  <a:cubicBezTo>
                    <a:pt x="5389" y="6173"/>
                    <a:pt x="5514" y="5897"/>
                    <a:pt x="5740" y="5822"/>
                  </a:cubicBezTo>
                  <a:lnTo>
                    <a:pt x="5765" y="5822"/>
                  </a:lnTo>
                  <a:cubicBezTo>
                    <a:pt x="5794" y="5815"/>
                    <a:pt x="5825" y="5812"/>
                    <a:pt x="5855" y="5812"/>
                  </a:cubicBezTo>
                  <a:close/>
                  <a:moveTo>
                    <a:pt x="8729" y="5206"/>
                  </a:moveTo>
                  <a:cubicBezTo>
                    <a:pt x="9181" y="5206"/>
                    <a:pt x="9638" y="5417"/>
                    <a:pt x="9825" y="5822"/>
                  </a:cubicBezTo>
                  <a:cubicBezTo>
                    <a:pt x="10001" y="6223"/>
                    <a:pt x="9976" y="6699"/>
                    <a:pt x="9825" y="7100"/>
                  </a:cubicBezTo>
                  <a:cubicBezTo>
                    <a:pt x="9700" y="7426"/>
                    <a:pt x="9524" y="7752"/>
                    <a:pt x="9249" y="7952"/>
                  </a:cubicBezTo>
                  <a:cubicBezTo>
                    <a:pt x="9048" y="8086"/>
                    <a:pt x="8814" y="8164"/>
                    <a:pt x="8584" y="8164"/>
                  </a:cubicBezTo>
                  <a:cubicBezTo>
                    <a:pt x="8469" y="8164"/>
                    <a:pt x="8355" y="8144"/>
                    <a:pt x="8246" y="8103"/>
                  </a:cubicBezTo>
                  <a:cubicBezTo>
                    <a:pt x="7971" y="7977"/>
                    <a:pt x="7795" y="7702"/>
                    <a:pt x="7695" y="7426"/>
                  </a:cubicBezTo>
                  <a:cubicBezTo>
                    <a:pt x="7519" y="7000"/>
                    <a:pt x="7544" y="6524"/>
                    <a:pt x="7645" y="6073"/>
                  </a:cubicBezTo>
                  <a:cubicBezTo>
                    <a:pt x="7695" y="5847"/>
                    <a:pt x="7795" y="5596"/>
                    <a:pt x="7971" y="5446"/>
                  </a:cubicBezTo>
                  <a:cubicBezTo>
                    <a:pt x="8179" y="5285"/>
                    <a:pt x="8453" y="5206"/>
                    <a:pt x="8729" y="5206"/>
                  </a:cubicBezTo>
                  <a:close/>
                  <a:moveTo>
                    <a:pt x="4652" y="8246"/>
                  </a:moveTo>
                  <a:cubicBezTo>
                    <a:pt x="5034" y="8246"/>
                    <a:pt x="5415" y="8529"/>
                    <a:pt x="5389" y="9080"/>
                  </a:cubicBezTo>
                  <a:cubicBezTo>
                    <a:pt x="5366" y="9457"/>
                    <a:pt x="5010" y="9811"/>
                    <a:pt x="4635" y="9811"/>
                  </a:cubicBezTo>
                  <a:cubicBezTo>
                    <a:pt x="4611" y="9811"/>
                    <a:pt x="4586" y="9810"/>
                    <a:pt x="4562" y="9807"/>
                  </a:cubicBezTo>
                  <a:cubicBezTo>
                    <a:pt x="4186" y="9757"/>
                    <a:pt x="3910" y="9381"/>
                    <a:pt x="3910" y="9030"/>
                  </a:cubicBezTo>
                  <a:cubicBezTo>
                    <a:pt x="3923" y="8504"/>
                    <a:pt x="4288" y="8246"/>
                    <a:pt x="4652" y="8246"/>
                  </a:cubicBezTo>
                  <a:close/>
                  <a:moveTo>
                    <a:pt x="5994" y="0"/>
                  </a:moveTo>
                  <a:cubicBezTo>
                    <a:pt x="4945" y="0"/>
                    <a:pt x="3846" y="292"/>
                    <a:pt x="2908" y="784"/>
                  </a:cubicBezTo>
                  <a:cubicBezTo>
                    <a:pt x="2983" y="809"/>
                    <a:pt x="3033" y="859"/>
                    <a:pt x="3108" y="859"/>
                  </a:cubicBezTo>
                  <a:cubicBezTo>
                    <a:pt x="3008" y="1085"/>
                    <a:pt x="2808" y="1286"/>
                    <a:pt x="2557" y="1311"/>
                  </a:cubicBezTo>
                  <a:cubicBezTo>
                    <a:pt x="2507" y="1311"/>
                    <a:pt x="2407" y="1311"/>
                    <a:pt x="2432" y="1260"/>
                  </a:cubicBezTo>
                  <a:lnTo>
                    <a:pt x="2432" y="1260"/>
                  </a:lnTo>
                  <a:cubicBezTo>
                    <a:pt x="2418" y="1265"/>
                    <a:pt x="2405" y="1267"/>
                    <a:pt x="2393" y="1267"/>
                  </a:cubicBezTo>
                  <a:cubicBezTo>
                    <a:pt x="2338" y="1267"/>
                    <a:pt x="2297" y="1226"/>
                    <a:pt x="2256" y="1185"/>
                  </a:cubicBezTo>
                  <a:cubicBezTo>
                    <a:pt x="1930" y="1411"/>
                    <a:pt x="1630" y="1661"/>
                    <a:pt x="1379" y="1962"/>
                  </a:cubicBezTo>
                  <a:cubicBezTo>
                    <a:pt x="752" y="2664"/>
                    <a:pt x="351" y="3566"/>
                    <a:pt x="176" y="4494"/>
                  </a:cubicBezTo>
                  <a:cubicBezTo>
                    <a:pt x="151" y="4544"/>
                    <a:pt x="151" y="4594"/>
                    <a:pt x="126" y="4644"/>
                  </a:cubicBezTo>
                  <a:cubicBezTo>
                    <a:pt x="176" y="4619"/>
                    <a:pt x="201" y="4594"/>
                    <a:pt x="226" y="4569"/>
                  </a:cubicBezTo>
                  <a:cubicBezTo>
                    <a:pt x="239" y="4556"/>
                    <a:pt x="257" y="4550"/>
                    <a:pt x="276" y="4550"/>
                  </a:cubicBezTo>
                  <a:cubicBezTo>
                    <a:pt x="295" y="4550"/>
                    <a:pt x="314" y="4556"/>
                    <a:pt x="326" y="4569"/>
                  </a:cubicBezTo>
                  <a:cubicBezTo>
                    <a:pt x="351" y="4594"/>
                    <a:pt x="351" y="4644"/>
                    <a:pt x="326" y="4669"/>
                  </a:cubicBezTo>
                  <a:cubicBezTo>
                    <a:pt x="251" y="4719"/>
                    <a:pt x="176" y="4794"/>
                    <a:pt x="101" y="4870"/>
                  </a:cubicBezTo>
                  <a:cubicBezTo>
                    <a:pt x="1" y="5596"/>
                    <a:pt x="1" y="6323"/>
                    <a:pt x="126" y="7050"/>
                  </a:cubicBezTo>
                  <a:cubicBezTo>
                    <a:pt x="326" y="6824"/>
                    <a:pt x="627" y="6699"/>
                    <a:pt x="928" y="6699"/>
                  </a:cubicBezTo>
                  <a:cubicBezTo>
                    <a:pt x="1329" y="6699"/>
                    <a:pt x="1705" y="6875"/>
                    <a:pt x="1981" y="7125"/>
                  </a:cubicBezTo>
                  <a:cubicBezTo>
                    <a:pt x="2507" y="7576"/>
                    <a:pt x="2833" y="8253"/>
                    <a:pt x="2757" y="8930"/>
                  </a:cubicBezTo>
                  <a:cubicBezTo>
                    <a:pt x="2682" y="9531"/>
                    <a:pt x="2256" y="10058"/>
                    <a:pt x="1705" y="10258"/>
                  </a:cubicBezTo>
                  <a:cubicBezTo>
                    <a:pt x="1855" y="10408"/>
                    <a:pt x="2006" y="10559"/>
                    <a:pt x="2181" y="10684"/>
                  </a:cubicBezTo>
                  <a:cubicBezTo>
                    <a:pt x="2808" y="11210"/>
                    <a:pt x="3534" y="11586"/>
                    <a:pt x="4336" y="11787"/>
                  </a:cubicBezTo>
                  <a:cubicBezTo>
                    <a:pt x="4336" y="11636"/>
                    <a:pt x="4336" y="11486"/>
                    <a:pt x="4336" y="11336"/>
                  </a:cubicBezTo>
                  <a:cubicBezTo>
                    <a:pt x="4336" y="11311"/>
                    <a:pt x="4361" y="11286"/>
                    <a:pt x="4387" y="11286"/>
                  </a:cubicBezTo>
                  <a:cubicBezTo>
                    <a:pt x="4437" y="11286"/>
                    <a:pt x="4462" y="11311"/>
                    <a:pt x="4462" y="11336"/>
                  </a:cubicBezTo>
                  <a:cubicBezTo>
                    <a:pt x="4462" y="11486"/>
                    <a:pt x="4462" y="11662"/>
                    <a:pt x="4462" y="11812"/>
                  </a:cubicBezTo>
                  <a:cubicBezTo>
                    <a:pt x="4895" y="11910"/>
                    <a:pt x="5336" y="11961"/>
                    <a:pt x="5776" y="11961"/>
                  </a:cubicBezTo>
                  <a:cubicBezTo>
                    <a:pt x="6125" y="11961"/>
                    <a:pt x="6474" y="11929"/>
                    <a:pt x="6818" y="11862"/>
                  </a:cubicBezTo>
                  <a:lnTo>
                    <a:pt x="6818" y="11486"/>
                  </a:lnTo>
                  <a:cubicBezTo>
                    <a:pt x="6818" y="11461"/>
                    <a:pt x="6843" y="11411"/>
                    <a:pt x="6868" y="11411"/>
                  </a:cubicBezTo>
                  <a:cubicBezTo>
                    <a:pt x="6918" y="11411"/>
                    <a:pt x="6943" y="11461"/>
                    <a:pt x="6943" y="11486"/>
                  </a:cubicBezTo>
                  <a:lnTo>
                    <a:pt x="6943" y="11837"/>
                  </a:lnTo>
                  <a:cubicBezTo>
                    <a:pt x="7519" y="11687"/>
                    <a:pt x="8046" y="11461"/>
                    <a:pt x="8547" y="11135"/>
                  </a:cubicBezTo>
                  <a:cubicBezTo>
                    <a:pt x="9575" y="10433"/>
                    <a:pt x="10326" y="9331"/>
                    <a:pt x="10702" y="8128"/>
                  </a:cubicBezTo>
                  <a:cubicBezTo>
                    <a:pt x="11078" y="6925"/>
                    <a:pt x="11078" y="5646"/>
                    <a:pt x="10878" y="4393"/>
                  </a:cubicBezTo>
                  <a:cubicBezTo>
                    <a:pt x="10853" y="4368"/>
                    <a:pt x="10853" y="4318"/>
                    <a:pt x="10853" y="4293"/>
                  </a:cubicBezTo>
                  <a:cubicBezTo>
                    <a:pt x="10778" y="4218"/>
                    <a:pt x="10702" y="4168"/>
                    <a:pt x="10652" y="4093"/>
                  </a:cubicBezTo>
                  <a:cubicBezTo>
                    <a:pt x="10602" y="4068"/>
                    <a:pt x="10602" y="4042"/>
                    <a:pt x="10627" y="4017"/>
                  </a:cubicBezTo>
                  <a:cubicBezTo>
                    <a:pt x="10645" y="4000"/>
                    <a:pt x="10675" y="3982"/>
                    <a:pt x="10700" y="3982"/>
                  </a:cubicBezTo>
                  <a:cubicBezTo>
                    <a:pt x="10711" y="3982"/>
                    <a:pt x="10720" y="3985"/>
                    <a:pt x="10727" y="3992"/>
                  </a:cubicBezTo>
                  <a:cubicBezTo>
                    <a:pt x="10753" y="4017"/>
                    <a:pt x="10778" y="4042"/>
                    <a:pt x="10803" y="4068"/>
                  </a:cubicBezTo>
                  <a:cubicBezTo>
                    <a:pt x="10702" y="3667"/>
                    <a:pt x="10602" y="3291"/>
                    <a:pt x="10427" y="2915"/>
                  </a:cubicBezTo>
                  <a:cubicBezTo>
                    <a:pt x="10001" y="1937"/>
                    <a:pt x="9249" y="1110"/>
                    <a:pt x="8296" y="584"/>
                  </a:cubicBezTo>
                  <a:cubicBezTo>
                    <a:pt x="8296" y="584"/>
                    <a:pt x="8296" y="609"/>
                    <a:pt x="8296" y="609"/>
                  </a:cubicBezTo>
                  <a:cubicBezTo>
                    <a:pt x="8271" y="709"/>
                    <a:pt x="8221" y="809"/>
                    <a:pt x="8121" y="834"/>
                  </a:cubicBezTo>
                  <a:cubicBezTo>
                    <a:pt x="8146" y="885"/>
                    <a:pt x="8046" y="885"/>
                    <a:pt x="7996" y="885"/>
                  </a:cubicBezTo>
                  <a:cubicBezTo>
                    <a:pt x="7979" y="887"/>
                    <a:pt x="7961" y="888"/>
                    <a:pt x="7943" y="888"/>
                  </a:cubicBezTo>
                  <a:cubicBezTo>
                    <a:pt x="7754" y="888"/>
                    <a:pt x="7536" y="767"/>
                    <a:pt x="7444" y="584"/>
                  </a:cubicBezTo>
                  <a:cubicBezTo>
                    <a:pt x="7570" y="534"/>
                    <a:pt x="7645" y="433"/>
                    <a:pt x="7720" y="308"/>
                  </a:cubicBezTo>
                  <a:cubicBezTo>
                    <a:pt x="7188" y="97"/>
                    <a:pt x="6599" y="0"/>
                    <a:pt x="59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28"/>
            <p:cNvSpPr/>
            <p:nvPr/>
          </p:nvSpPr>
          <p:spPr>
            <a:xfrm>
              <a:off x="1738225" y="1137250"/>
              <a:ext cx="67700" cy="89000"/>
            </a:xfrm>
            <a:custGeom>
              <a:rect b="b" l="l" r="r" t="t"/>
              <a:pathLst>
                <a:path extrusionOk="0" h="3560" w="2708">
                  <a:moveTo>
                    <a:pt x="803" y="0"/>
                  </a:moveTo>
                  <a:cubicBezTo>
                    <a:pt x="502" y="0"/>
                    <a:pt x="201" y="125"/>
                    <a:pt x="1" y="351"/>
                  </a:cubicBezTo>
                  <a:cubicBezTo>
                    <a:pt x="226" y="1554"/>
                    <a:pt x="753" y="2682"/>
                    <a:pt x="1580" y="3559"/>
                  </a:cubicBezTo>
                  <a:cubicBezTo>
                    <a:pt x="2131" y="3359"/>
                    <a:pt x="2557" y="2832"/>
                    <a:pt x="2632" y="2231"/>
                  </a:cubicBezTo>
                  <a:cubicBezTo>
                    <a:pt x="2708" y="1554"/>
                    <a:pt x="2382" y="877"/>
                    <a:pt x="1856" y="426"/>
                  </a:cubicBezTo>
                  <a:cubicBezTo>
                    <a:pt x="1580" y="176"/>
                    <a:pt x="1204" y="0"/>
                    <a:pt x="8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28"/>
            <p:cNvSpPr/>
            <p:nvPr/>
          </p:nvSpPr>
          <p:spPr>
            <a:xfrm>
              <a:off x="1923075" y="1099900"/>
              <a:ext cx="62050" cy="73975"/>
            </a:xfrm>
            <a:custGeom>
              <a:rect b="b" l="l" r="r" t="t"/>
              <a:pathLst>
                <a:path extrusionOk="0" h="2959" w="2482">
                  <a:moveTo>
                    <a:pt x="1210" y="1"/>
                  </a:moveTo>
                  <a:cubicBezTo>
                    <a:pt x="934" y="1"/>
                    <a:pt x="660" y="80"/>
                    <a:pt x="452" y="241"/>
                  </a:cubicBezTo>
                  <a:cubicBezTo>
                    <a:pt x="251" y="391"/>
                    <a:pt x="176" y="642"/>
                    <a:pt x="126" y="868"/>
                  </a:cubicBezTo>
                  <a:cubicBezTo>
                    <a:pt x="25" y="1319"/>
                    <a:pt x="0" y="1795"/>
                    <a:pt x="176" y="2221"/>
                  </a:cubicBezTo>
                  <a:cubicBezTo>
                    <a:pt x="276" y="2497"/>
                    <a:pt x="452" y="2772"/>
                    <a:pt x="727" y="2898"/>
                  </a:cubicBezTo>
                  <a:cubicBezTo>
                    <a:pt x="836" y="2939"/>
                    <a:pt x="950" y="2959"/>
                    <a:pt x="1065" y="2959"/>
                  </a:cubicBezTo>
                  <a:cubicBezTo>
                    <a:pt x="1295" y="2959"/>
                    <a:pt x="1529" y="2881"/>
                    <a:pt x="1730" y="2747"/>
                  </a:cubicBezTo>
                  <a:cubicBezTo>
                    <a:pt x="2005" y="2547"/>
                    <a:pt x="2181" y="2221"/>
                    <a:pt x="2306" y="1895"/>
                  </a:cubicBezTo>
                  <a:cubicBezTo>
                    <a:pt x="2457" y="1494"/>
                    <a:pt x="2482" y="1018"/>
                    <a:pt x="2306" y="617"/>
                  </a:cubicBezTo>
                  <a:cubicBezTo>
                    <a:pt x="2119" y="212"/>
                    <a:pt x="1662" y="1"/>
                    <a:pt x="12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28"/>
            <p:cNvSpPr/>
            <p:nvPr/>
          </p:nvSpPr>
          <p:spPr>
            <a:xfrm>
              <a:off x="1832850" y="1175925"/>
              <a:ext cx="37625" cy="39150"/>
            </a:xfrm>
            <a:custGeom>
              <a:rect b="b" l="l" r="r" t="t"/>
              <a:pathLst>
                <a:path extrusionOk="0" h="1566" w="1505">
                  <a:moveTo>
                    <a:pt x="742" y="0"/>
                  </a:moveTo>
                  <a:cubicBezTo>
                    <a:pt x="378" y="0"/>
                    <a:pt x="13" y="258"/>
                    <a:pt x="0" y="784"/>
                  </a:cubicBezTo>
                  <a:cubicBezTo>
                    <a:pt x="0" y="1135"/>
                    <a:pt x="276" y="1511"/>
                    <a:pt x="652" y="1561"/>
                  </a:cubicBezTo>
                  <a:cubicBezTo>
                    <a:pt x="676" y="1564"/>
                    <a:pt x="701" y="1565"/>
                    <a:pt x="725" y="1565"/>
                  </a:cubicBezTo>
                  <a:cubicBezTo>
                    <a:pt x="1100" y="1565"/>
                    <a:pt x="1456" y="1211"/>
                    <a:pt x="1479" y="834"/>
                  </a:cubicBezTo>
                  <a:cubicBezTo>
                    <a:pt x="1505" y="283"/>
                    <a:pt x="1124" y="0"/>
                    <a:pt x="7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28"/>
            <p:cNvSpPr/>
            <p:nvPr/>
          </p:nvSpPr>
          <p:spPr>
            <a:xfrm>
              <a:off x="1869825" y="1115075"/>
              <a:ext cx="25075" cy="22675"/>
            </a:xfrm>
            <a:custGeom>
              <a:rect b="b" l="l" r="r" t="t"/>
              <a:pathLst>
                <a:path extrusionOk="0" h="907" w="1003">
                  <a:moveTo>
                    <a:pt x="466" y="0"/>
                  </a:moveTo>
                  <a:cubicBezTo>
                    <a:pt x="436" y="0"/>
                    <a:pt x="405" y="3"/>
                    <a:pt x="376" y="10"/>
                  </a:cubicBezTo>
                  <a:lnTo>
                    <a:pt x="351" y="10"/>
                  </a:lnTo>
                  <a:cubicBezTo>
                    <a:pt x="125" y="85"/>
                    <a:pt x="0" y="361"/>
                    <a:pt x="50" y="586"/>
                  </a:cubicBezTo>
                  <a:cubicBezTo>
                    <a:pt x="112" y="772"/>
                    <a:pt x="310" y="907"/>
                    <a:pt x="503" y="907"/>
                  </a:cubicBezTo>
                  <a:cubicBezTo>
                    <a:pt x="545" y="907"/>
                    <a:pt x="587" y="900"/>
                    <a:pt x="627" y="887"/>
                  </a:cubicBezTo>
                  <a:cubicBezTo>
                    <a:pt x="852" y="837"/>
                    <a:pt x="1003" y="561"/>
                    <a:pt x="927" y="336"/>
                  </a:cubicBezTo>
                  <a:cubicBezTo>
                    <a:pt x="884" y="140"/>
                    <a:pt x="670" y="0"/>
                    <a:pt x="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28"/>
            <p:cNvSpPr/>
            <p:nvPr/>
          </p:nvSpPr>
          <p:spPr>
            <a:xfrm>
              <a:off x="1835975" y="1251900"/>
              <a:ext cx="10675" cy="35125"/>
            </a:xfrm>
            <a:custGeom>
              <a:rect b="b" l="l" r="r" t="t"/>
              <a:pathLst>
                <a:path extrusionOk="0" h="1405" w="427">
                  <a:moveTo>
                    <a:pt x="352" y="1"/>
                  </a:moveTo>
                  <a:cubicBezTo>
                    <a:pt x="326" y="1"/>
                    <a:pt x="301" y="26"/>
                    <a:pt x="301" y="51"/>
                  </a:cubicBezTo>
                  <a:cubicBezTo>
                    <a:pt x="301" y="201"/>
                    <a:pt x="301" y="351"/>
                    <a:pt x="301" y="502"/>
                  </a:cubicBezTo>
                  <a:cubicBezTo>
                    <a:pt x="301" y="752"/>
                    <a:pt x="301" y="1003"/>
                    <a:pt x="301" y="1279"/>
                  </a:cubicBezTo>
                  <a:lnTo>
                    <a:pt x="76" y="1279"/>
                  </a:lnTo>
                  <a:cubicBezTo>
                    <a:pt x="26" y="1279"/>
                    <a:pt x="1" y="1304"/>
                    <a:pt x="1" y="1329"/>
                  </a:cubicBezTo>
                  <a:cubicBezTo>
                    <a:pt x="1" y="1379"/>
                    <a:pt x="26" y="1404"/>
                    <a:pt x="51" y="1404"/>
                  </a:cubicBezTo>
                  <a:lnTo>
                    <a:pt x="151" y="1404"/>
                  </a:lnTo>
                  <a:cubicBezTo>
                    <a:pt x="226" y="1404"/>
                    <a:pt x="301" y="1404"/>
                    <a:pt x="377" y="1379"/>
                  </a:cubicBezTo>
                  <a:cubicBezTo>
                    <a:pt x="402" y="1379"/>
                    <a:pt x="427" y="1354"/>
                    <a:pt x="427" y="1329"/>
                  </a:cubicBezTo>
                  <a:cubicBezTo>
                    <a:pt x="427" y="1053"/>
                    <a:pt x="427" y="803"/>
                    <a:pt x="427" y="527"/>
                  </a:cubicBezTo>
                  <a:cubicBezTo>
                    <a:pt x="427" y="377"/>
                    <a:pt x="427" y="201"/>
                    <a:pt x="427" y="51"/>
                  </a:cubicBezTo>
                  <a:cubicBezTo>
                    <a:pt x="427" y="26"/>
                    <a:pt x="402" y="1"/>
                    <a:pt x="35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28"/>
            <p:cNvSpPr/>
            <p:nvPr/>
          </p:nvSpPr>
          <p:spPr>
            <a:xfrm>
              <a:off x="1905525" y="1255025"/>
              <a:ext cx="13175" cy="32000"/>
            </a:xfrm>
            <a:custGeom>
              <a:rect b="b" l="l" r="r" t="t"/>
              <a:pathLst>
                <a:path extrusionOk="0" h="1280" w="527">
                  <a:moveTo>
                    <a:pt x="51" y="1"/>
                  </a:moveTo>
                  <a:cubicBezTo>
                    <a:pt x="26" y="1"/>
                    <a:pt x="1" y="51"/>
                    <a:pt x="1" y="76"/>
                  </a:cubicBezTo>
                  <a:lnTo>
                    <a:pt x="1" y="452"/>
                  </a:lnTo>
                  <a:lnTo>
                    <a:pt x="1" y="1229"/>
                  </a:lnTo>
                  <a:cubicBezTo>
                    <a:pt x="1" y="1254"/>
                    <a:pt x="26" y="1279"/>
                    <a:pt x="51" y="1279"/>
                  </a:cubicBezTo>
                  <a:lnTo>
                    <a:pt x="452" y="1279"/>
                  </a:lnTo>
                  <a:cubicBezTo>
                    <a:pt x="502" y="1279"/>
                    <a:pt x="527" y="1254"/>
                    <a:pt x="527" y="1229"/>
                  </a:cubicBezTo>
                  <a:cubicBezTo>
                    <a:pt x="527" y="1204"/>
                    <a:pt x="502" y="1154"/>
                    <a:pt x="452" y="1154"/>
                  </a:cubicBezTo>
                  <a:lnTo>
                    <a:pt x="126" y="1154"/>
                  </a:lnTo>
                  <a:lnTo>
                    <a:pt x="126" y="427"/>
                  </a:lnTo>
                  <a:lnTo>
                    <a:pt x="126" y="76"/>
                  </a:lnTo>
                  <a:cubicBezTo>
                    <a:pt x="126" y="51"/>
                    <a:pt x="101" y="1"/>
                    <a:pt x="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28"/>
            <p:cNvSpPr/>
            <p:nvPr/>
          </p:nvSpPr>
          <p:spPr>
            <a:xfrm>
              <a:off x="1921200" y="1031100"/>
              <a:ext cx="21950" cy="14075"/>
            </a:xfrm>
            <a:custGeom>
              <a:rect b="b" l="l" r="r" t="t"/>
              <a:pathLst>
                <a:path extrusionOk="0" h="563" w="878">
                  <a:moveTo>
                    <a:pt x="451" y="1"/>
                  </a:moveTo>
                  <a:cubicBezTo>
                    <a:pt x="361" y="1"/>
                    <a:pt x="274" y="24"/>
                    <a:pt x="201" y="61"/>
                  </a:cubicBezTo>
                  <a:cubicBezTo>
                    <a:pt x="176" y="61"/>
                    <a:pt x="151" y="86"/>
                    <a:pt x="126" y="86"/>
                  </a:cubicBezTo>
                  <a:cubicBezTo>
                    <a:pt x="50" y="136"/>
                    <a:pt x="0" y="211"/>
                    <a:pt x="0" y="286"/>
                  </a:cubicBezTo>
                  <a:cubicBezTo>
                    <a:pt x="25" y="386"/>
                    <a:pt x="100" y="462"/>
                    <a:pt x="176" y="487"/>
                  </a:cubicBezTo>
                  <a:cubicBezTo>
                    <a:pt x="273" y="535"/>
                    <a:pt x="370" y="563"/>
                    <a:pt x="467" y="563"/>
                  </a:cubicBezTo>
                  <a:cubicBezTo>
                    <a:pt x="520" y="563"/>
                    <a:pt x="574" y="555"/>
                    <a:pt x="627" y="537"/>
                  </a:cubicBezTo>
                  <a:cubicBezTo>
                    <a:pt x="702" y="512"/>
                    <a:pt x="777" y="487"/>
                    <a:pt x="827" y="412"/>
                  </a:cubicBezTo>
                  <a:cubicBezTo>
                    <a:pt x="877" y="361"/>
                    <a:pt x="877" y="261"/>
                    <a:pt x="852" y="186"/>
                  </a:cubicBezTo>
                  <a:cubicBezTo>
                    <a:pt x="827" y="111"/>
                    <a:pt x="752" y="86"/>
                    <a:pt x="702" y="61"/>
                  </a:cubicBezTo>
                  <a:cubicBezTo>
                    <a:pt x="677" y="36"/>
                    <a:pt x="627" y="36"/>
                    <a:pt x="627" y="36"/>
                  </a:cubicBezTo>
                  <a:cubicBezTo>
                    <a:pt x="602" y="36"/>
                    <a:pt x="577" y="10"/>
                    <a:pt x="552" y="10"/>
                  </a:cubicBezTo>
                  <a:cubicBezTo>
                    <a:pt x="518" y="4"/>
                    <a:pt x="484" y="1"/>
                    <a:pt x="451" y="1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28"/>
            <p:cNvSpPr/>
            <p:nvPr/>
          </p:nvSpPr>
          <p:spPr>
            <a:xfrm>
              <a:off x="1786475" y="1034475"/>
              <a:ext cx="16325" cy="9850"/>
            </a:xfrm>
            <a:custGeom>
              <a:rect b="b" l="l" r="r" t="t"/>
              <a:pathLst>
                <a:path extrusionOk="0" h="394" w="653">
                  <a:moveTo>
                    <a:pt x="402" y="1"/>
                  </a:moveTo>
                  <a:cubicBezTo>
                    <a:pt x="327" y="1"/>
                    <a:pt x="226" y="1"/>
                    <a:pt x="151" y="26"/>
                  </a:cubicBezTo>
                  <a:cubicBezTo>
                    <a:pt x="126" y="51"/>
                    <a:pt x="101" y="51"/>
                    <a:pt x="101" y="76"/>
                  </a:cubicBezTo>
                  <a:cubicBezTo>
                    <a:pt x="51" y="101"/>
                    <a:pt x="1" y="151"/>
                    <a:pt x="1" y="201"/>
                  </a:cubicBezTo>
                  <a:cubicBezTo>
                    <a:pt x="1" y="277"/>
                    <a:pt x="76" y="327"/>
                    <a:pt x="126" y="352"/>
                  </a:cubicBezTo>
                  <a:cubicBezTo>
                    <a:pt x="185" y="381"/>
                    <a:pt x="252" y="393"/>
                    <a:pt x="318" y="393"/>
                  </a:cubicBezTo>
                  <a:cubicBezTo>
                    <a:pt x="364" y="393"/>
                    <a:pt x="410" y="387"/>
                    <a:pt x="452" y="377"/>
                  </a:cubicBezTo>
                  <a:cubicBezTo>
                    <a:pt x="502" y="377"/>
                    <a:pt x="552" y="352"/>
                    <a:pt x="602" y="302"/>
                  </a:cubicBezTo>
                  <a:cubicBezTo>
                    <a:pt x="627" y="251"/>
                    <a:pt x="652" y="176"/>
                    <a:pt x="627" y="126"/>
                  </a:cubicBezTo>
                  <a:cubicBezTo>
                    <a:pt x="602" y="76"/>
                    <a:pt x="552" y="51"/>
                    <a:pt x="502" y="26"/>
                  </a:cubicBezTo>
                  <a:lnTo>
                    <a:pt x="452" y="26"/>
                  </a:lnTo>
                  <a:cubicBezTo>
                    <a:pt x="427" y="1"/>
                    <a:pt x="427" y="1"/>
                    <a:pt x="402" y="1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28"/>
            <p:cNvSpPr/>
            <p:nvPr/>
          </p:nvSpPr>
          <p:spPr>
            <a:xfrm>
              <a:off x="1801525" y="1014325"/>
              <a:ext cx="6275" cy="5800"/>
            </a:xfrm>
            <a:custGeom>
              <a:rect b="b" l="l" r="r" t="t"/>
              <a:pathLst>
                <a:path extrusionOk="0" h="232" w="251">
                  <a:moveTo>
                    <a:pt x="124" y="1"/>
                  </a:moveTo>
                  <a:cubicBezTo>
                    <a:pt x="117" y="1"/>
                    <a:pt x="109" y="2"/>
                    <a:pt x="100" y="5"/>
                  </a:cubicBezTo>
                  <a:lnTo>
                    <a:pt x="75" y="5"/>
                  </a:lnTo>
                  <a:cubicBezTo>
                    <a:pt x="50" y="55"/>
                    <a:pt x="0" y="130"/>
                    <a:pt x="50" y="205"/>
                  </a:cubicBezTo>
                  <a:cubicBezTo>
                    <a:pt x="68" y="223"/>
                    <a:pt x="95" y="231"/>
                    <a:pt x="124" y="231"/>
                  </a:cubicBezTo>
                  <a:cubicBezTo>
                    <a:pt x="177" y="231"/>
                    <a:pt x="235" y="204"/>
                    <a:pt x="251" y="155"/>
                  </a:cubicBezTo>
                  <a:cubicBezTo>
                    <a:pt x="251" y="88"/>
                    <a:pt x="191" y="1"/>
                    <a:pt x="1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28"/>
            <p:cNvSpPr/>
            <p:nvPr/>
          </p:nvSpPr>
          <p:spPr>
            <a:xfrm>
              <a:off x="1916175" y="1014325"/>
              <a:ext cx="6225" cy="5800"/>
            </a:xfrm>
            <a:custGeom>
              <a:rect b="b" l="l" r="r" t="t"/>
              <a:pathLst>
                <a:path extrusionOk="0" h="232" w="249">
                  <a:moveTo>
                    <a:pt x="125" y="1"/>
                  </a:moveTo>
                  <a:cubicBezTo>
                    <a:pt x="117" y="1"/>
                    <a:pt x="109" y="2"/>
                    <a:pt x="101" y="5"/>
                  </a:cubicBezTo>
                  <a:lnTo>
                    <a:pt x="76" y="5"/>
                  </a:lnTo>
                  <a:cubicBezTo>
                    <a:pt x="26" y="55"/>
                    <a:pt x="1" y="130"/>
                    <a:pt x="26" y="205"/>
                  </a:cubicBezTo>
                  <a:cubicBezTo>
                    <a:pt x="44" y="223"/>
                    <a:pt x="71" y="231"/>
                    <a:pt x="100" y="231"/>
                  </a:cubicBezTo>
                  <a:cubicBezTo>
                    <a:pt x="152" y="231"/>
                    <a:pt x="210" y="204"/>
                    <a:pt x="226" y="155"/>
                  </a:cubicBezTo>
                  <a:cubicBezTo>
                    <a:pt x="249" y="88"/>
                    <a:pt x="191" y="1"/>
                    <a:pt x="1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28"/>
            <p:cNvSpPr/>
            <p:nvPr/>
          </p:nvSpPr>
          <p:spPr>
            <a:xfrm>
              <a:off x="1812175" y="1039075"/>
              <a:ext cx="99025" cy="18625"/>
            </a:xfrm>
            <a:custGeom>
              <a:rect b="b" l="l" r="r" t="t"/>
              <a:pathLst>
                <a:path extrusionOk="0" h="745" w="3961">
                  <a:moveTo>
                    <a:pt x="3899" y="1"/>
                  </a:moveTo>
                  <a:cubicBezTo>
                    <a:pt x="3885" y="1"/>
                    <a:pt x="3870" y="7"/>
                    <a:pt x="3860" y="17"/>
                  </a:cubicBezTo>
                  <a:cubicBezTo>
                    <a:pt x="3269" y="411"/>
                    <a:pt x="2560" y="612"/>
                    <a:pt x="1853" y="612"/>
                  </a:cubicBezTo>
                  <a:cubicBezTo>
                    <a:pt x="1480" y="612"/>
                    <a:pt x="1107" y="556"/>
                    <a:pt x="752" y="443"/>
                  </a:cubicBezTo>
                  <a:cubicBezTo>
                    <a:pt x="476" y="368"/>
                    <a:pt x="276" y="243"/>
                    <a:pt x="101" y="118"/>
                  </a:cubicBezTo>
                  <a:cubicBezTo>
                    <a:pt x="88" y="105"/>
                    <a:pt x="75" y="99"/>
                    <a:pt x="63" y="99"/>
                  </a:cubicBezTo>
                  <a:cubicBezTo>
                    <a:pt x="50" y="99"/>
                    <a:pt x="38" y="105"/>
                    <a:pt x="25" y="118"/>
                  </a:cubicBezTo>
                  <a:cubicBezTo>
                    <a:pt x="0" y="143"/>
                    <a:pt x="0" y="193"/>
                    <a:pt x="25" y="218"/>
                  </a:cubicBezTo>
                  <a:cubicBezTo>
                    <a:pt x="201" y="368"/>
                    <a:pt x="426" y="468"/>
                    <a:pt x="727" y="569"/>
                  </a:cubicBezTo>
                  <a:cubicBezTo>
                    <a:pt x="1078" y="694"/>
                    <a:pt x="1454" y="744"/>
                    <a:pt x="1830" y="744"/>
                  </a:cubicBezTo>
                  <a:cubicBezTo>
                    <a:pt x="2582" y="744"/>
                    <a:pt x="3309" y="519"/>
                    <a:pt x="3935" y="118"/>
                  </a:cubicBezTo>
                  <a:cubicBezTo>
                    <a:pt x="3960" y="93"/>
                    <a:pt x="3960" y="67"/>
                    <a:pt x="3935" y="42"/>
                  </a:cubicBezTo>
                  <a:cubicBezTo>
                    <a:pt x="3935" y="13"/>
                    <a:pt x="3918" y="1"/>
                    <a:pt x="38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28"/>
            <p:cNvSpPr/>
            <p:nvPr/>
          </p:nvSpPr>
          <p:spPr>
            <a:xfrm>
              <a:off x="1785850" y="958675"/>
              <a:ext cx="26350" cy="43875"/>
            </a:xfrm>
            <a:custGeom>
              <a:rect b="b" l="l" r="r" t="t"/>
              <a:pathLst>
                <a:path extrusionOk="0" h="1755" w="1054">
                  <a:moveTo>
                    <a:pt x="477" y="0"/>
                  </a:moveTo>
                  <a:cubicBezTo>
                    <a:pt x="276" y="201"/>
                    <a:pt x="126" y="426"/>
                    <a:pt x="51" y="702"/>
                  </a:cubicBezTo>
                  <a:cubicBezTo>
                    <a:pt x="1" y="978"/>
                    <a:pt x="26" y="1253"/>
                    <a:pt x="151" y="1504"/>
                  </a:cubicBezTo>
                  <a:cubicBezTo>
                    <a:pt x="176" y="1554"/>
                    <a:pt x="201" y="1604"/>
                    <a:pt x="226" y="1629"/>
                  </a:cubicBezTo>
                  <a:cubicBezTo>
                    <a:pt x="267" y="1670"/>
                    <a:pt x="308" y="1711"/>
                    <a:pt x="363" y="1711"/>
                  </a:cubicBezTo>
                  <a:cubicBezTo>
                    <a:pt x="375" y="1711"/>
                    <a:pt x="388" y="1709"/>
                    <a:pt x="402" y="1704"/>
                  </a:cubicBezTo>
                  <a:lnTo>
                    <a:pt x="402" y="1704"/>
                  </a:lnTo>
                  <a:cubicBezTo>
                    <a:pt x="377" y="1755"/>
                    <a:pt x="477" y="1755"/>
                    <a:pt x="527" y="1755"/>
                  </a:cubicBezTo>
                  <a:cubicBezTo>
                    <a:pt x="778" y="1730"/>
                    <a:pt x="978" y="1529"/>
                    <a:pt x="1053" y="1303"/>
                  </a:cubicBezTo>
                  <a:cubicBezTo>
                    <a:pt x="1003" y="1303"/>
                    <a:pt x="928" y="1253"/>
                    <a:pt x="878" y="1228"/>
                  </a:cubicBezTo>
                  <a:cubicBezTo>
                    <a:pt x="727" y="1128"/>
                    <a:pt x="627" y="1003"/>
                    <a:pt x="552" y="827"/>
                  </a:cubicBezTo>
                  <a:cubicBezTo>
                    <a:pt x="452" y="602"/>
                    <a:pt x="427" y="351"/>
                    <a:pt x="477" y="126"/>
                  </a:cubicBezTo>
                  <a:cubicBezTo>
                    <a:pt x="477" y="75"/>
                    <a:pt x="452" y="50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28"/>
            <p:cNvSpPr/>
            <p:nvPr/>
          </p:nvSpPr>
          <p:spPr>
            <a:xfrm>
              <a:off x="1921200" y="952400"/>
              <a:ext cx="22575" cy="39575"/>
            </a:xfrm>
            <a:custGeom>
              <a:rect b="b" l="l" r="r" t="t"/>
              <a:pathLst>
                <a:path extrusionOk="0" h="1583" w="903">
                  <a:moveTo>
                    <a:pt x="276" y="1"/>
                  </a:moveTo>
                  <a:lnTo>
                    <a:pt x="276" y="1"/>
                  </a:lnTo>
                  <a:cubicBezTo>
                    <a:pt x="301" y="26"/>
                    <a:pt x="301" y="76"/>
                    <a:pt x="326" y="101"/>
                  </a:cubicBezTo>
                  <a:cubicBezTo>
                    <a:pt x="401" y="326"/>
                    <a:pt x="426" y="552"/>
                    <a:pt x="376" y="752"/>
                  </a:cubicBezTo>
                  <a:cubicBezTo>
                    <a:pt x="351" y="853"/>
                    <a:pt x="326" y="928"/>
                    <a:pt x="276" y="1003"/>
                  </a:cubicBezTo>
                  <a:cubicBezTo>
                    <a:pt x="201" y="1128"/>
                    <a:pt x="126" y="1229"/>
                    <a:pt x="0" y="1279"/>
                  </a:cubicBezTo>
                  <a:cubicBezTo>
                    <a:pt x="92" y="1462"/>
                    <a:pt x="310" y="1583"/>
                    <a:pt x="499" y="1583"/>
                  </a:cubicBezTo>
                  <a:cubicBezTo>
                    <a:pt x="517" y="1583"/>
                    <a:pt x="535" y="1582"/>
                    <a:pt x="552" y="1580"/>
                  </a:cubicBezTo>
                  <a:cubicBezTo>
                    <a:pt x="602" y="1580"/>
                    <a:pt x="702" y="1580"/>
                    <a:pt x="677" y="1529"/>
                  </a:cubicBezTo>
                  <a:cubicBezTo>
                    <a:pt x="777" y="1504"/>
                    <a:pt x="827" y="1404"/>
                    <a:pt x="852" y="1304"/>
                  </a:cubicBezTo>
                  <a:cubicBezTo>
                    <a:pt x="852" y="1304"/>
                    <a:pt x="852" y="1279"/>
                    <a:pt x="852" y="1279"/>
                  </a:cubicBezTo>
                  <a:cubicBezTo>
                    <a:pt x="902" y="1028"/>
                    <a:pt x="877" y="778"/>
                    <a:pt x="777" y="552"/>
                  </a:cubicBezTo>
                  <a:cubicBezTo>
                    <a:pt x="677" y="326"/>
                    <a:pt x="501" y="126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28"/>
            <p:cNvSpPr/>
            <p:nvPr/>
          </p:nvSpPr>
          <p:spPr>
            <a:xfrm>
              <a:off x="2000150" y="1069300"/>
              <a:ext cx="45125" cy="78625"/>
            </a:xfrm>
            <a:custGeom>
              <a:rect b="b" l="l" r="r" t="t"/>
              <a:pathLst>
                <a:path extrusionOk="0" h="3145" w="1805">
                  <a:moveTo>
                    <a:pt x="1554" y="2768"/>
                  </a:moveTo>
                  <a:cubicBezTo>
                    <a:pt x="1579" y="2768"/>
                    <a:pt x="1604" y="2768"/>
                    <a:pt x="1629" y="2793"/>
                  </a:cubicBezTo>
                  <a:cubicBezTo>
                    <a:pt x="1679" y="2843"/>
                    <a:pt x="1679" y="2894"/>
                    <a:pt x="1654" y="2969"/>
                  </a:cubicBezTo>
                  <a:cubicBezTo>
                    <a:pt x="1654" y="2969"/>
                    <a:pt x="1629" y="2994"/>
                    <a:pt x="1629" y="2994"/>
                  </a:cubicBezTo>
                  <a:cubicBezTo>
                    <a:pt x="1604" y="3006"/>
                    <a:pt x="1582" y="3011"/>
                    <a:pt x="1563" y="3011"/>
                  </a:cubicBezTo>
                  <a:cubicBezTo>
                    <a:pt x="1507" y="3011"/>
                    <a:pt x="1479" y="2969"/>
                    <a:pt x="1479" y="2969"/>
                  </a:cubicBezTo>
                  <a:cubicBezTo>
                    <a:pt x="1429" y="2919"/>
                    <a:pt x="1404" y="2843"/>
                    <a:pt x="1479" y="2768"/>
                  </a:cubicBezTo>
                  <a:close/>
                  <a:moveTo>
                    <a:pt x="98" y="1"/>
                  </a:moveTo>
                  <a:cubicBezTo>
                    <a:pt x="73" y="1"/>
                    <a:pt x="43" y="19"/>
                    <a:pt x="25" y="36"/>
                  </a:cubicBezTo>
                  <a:cubicBezTo>
                    <a:pt x="0" y="61"/>
                    <a:pt x="0" y="87"/>
                    <a:pt x="50" y="112"/>
                  </a:cubicBezTo>
                  <a:cubicBezTo>
                    <a:pt x="100" y="187"/>
                    <a:pt x="176" y="237"/>
                    <a:pt x="251" y="312"/>
                  </a:cubicBezTo>
                  <a:cubicBezTo>
                    <a:pt x="927" y="964"/>
                    <a:pt x="1303" y="1691"/>
                    <a:pt x="1454" y="2668"/>
                  </a:cubicBezTo>
                  <a:lnTo>
                    <a:pt x="1404" y="2668"/>
                  </a:lnTo>
                  <a:cubicBezTo>
                    <a:pt x="1278" y="2768"/>
                    <a:pt x="1303" y="2919"/>
                    <a:pt x="1354" y="3044"/>
                  </a:cubicBezTo>
                  <a:cubicBezTo>
                    <a:pt x="1404" y="3094"/>
                    <a:pt x="1479" y="3144"/>
                    <a:pt x="1554" y="3144"/>
                  </a:cubicBezTo>
                  <a:cubicBezTo>
                    <a:pt x="1604" y="3144"/>
                    <a:pt x="1654" y="3144"/>
                    <a:pt x="1679" y="3119"/>
                  </a:cubicBezTo>
                  <a:cubicBezTo>
                    <a:pt x="1729" y="3094"/>
                    <a:pt x="1755" y="3044"/>
                    <a:pt x="1780" y="3019"/>
                  </a:cubicBezTo>
                  <a:cubicBezTo>
                    <a:pt x="1805" y="2894"/>
                    <a:pt x="1805" y="2793"/>
                    <a:pt x="1729" y="2693"/>
                  </a:cubicBezTo>
                  <a:cubicBezTo>
                    <a:pt x="1679" y="2668"/>
                    <a:pt x="1629" y="2643"/>
                    <a:pt x="1579" y="2643"/>
                  </a:cubicBezTo>
                  <a:cubicBezTo>
                    <a:pt x="1429" y="1565"/>
                    <a:pt x="1003" y="788"/>
                    <a:pt x="201" y="87"/>
                  </a:cubicBezTo>
                  <a:cubicBezTo>
                    <a:pt x="176" y="61"/>
                    <a:pt x="151" y="36"/>
                    <a:pt x="125" y="11"/>
                  </a:cubicBezTo>
                  <a:cubicBezTo>
                    <a:pt x="118" y="4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28"/>
            <p:cNvSpPr/>
            <p:nvPr/>
          </p:nvSpPr>
          <p:spPr>
            <a:xfrm>
              <a:off x="1707525" y="1083500"/>
              <a:ext cx="36375" cy="85100"/>
            </a:xfrm>
            <a:custGeom>
              <a:rect b="b" l="l" r="r" t="t"/>
              <a:pathLst>
                <a:path extrusionOk="0" h="3404" w="1455">
                  <a:moveTo>
                    <a:pt x="276" y="3002"/>
                  </a:moveTo>
                  <a:cubicBezTo>
                    <a:pt x="302" y="3002"/>
                    <a:pt x="302" y="3027"/>
                    <a:pt x="327" y="3027"/>
                  </a:cubicBezTo>
                  <a:cubicBezTo>
                    <a:pt x="352" y="3052"/>
                    <a:pt x="352" y="3077"/>
                    <a:pt x="352" y="3153"/>
                  </a:cubicBezTo>
                  <a:cubicBezTo>
                    <a:pt x="352" y="3203"/>
                    <a:pt x="327" y="3253"/>
                    <a:pt x="302" y="3278"/>
                  </a:cubicBezTo>
                  <a:lnTo>
                    <a:pt x="251" y="3278"/>
                  </a:lnTo>
                  <a:cubicBezTo>
                    <a:pt x="176" y="3253"/>
                    <a:pt x="126" y="3178"/>
                    <a:pt x="126" y="3128"/>
                  </a:cubicBezTo>
                  <a:cubicBezTo>
                    <a:pt x="151" y="3102"/>
                    <a:pt x="151" y="3052"/>
                    <a:pt x="201" y="3027"/>
                  </a:cubicBezTo>
                  <a:cubicBezTo>
                    <a:pt x="226" y="3027"/>
                    <a:pt x="251" y="3002"/>
                    <a:pt x="276" y="3002"/>
                  </a:cubicBezTo>
                  <a:close/>
                  <a:moveTo>
                    <a:pt x="1379" y="1"/>
                  </a:moveTo>
                  <a:cubicBezTo>
                    <a:pt x="1360" y="1"/>
                    <a:pt x="1342" y="7"/>
                    <a:pt x="1329" y="20"/>
                  </a:cubicBezTo>
                  <a:cubicBezTo>
                    <a:pt x="1304" y="45"/>
                    <a:pt x="1279" y="70"/>
                    <a:pt x="1229" y="95"/>
                  </a:cubicBezTo>
                  <a:cubicBezTo>
                    <a:pt x="452" y="797"/>
                    <a:pt x="26" y="1874"/>
                    <a:pt x="151" y="2902"/>
                  </a:cubicBezTo>
                  <a:cubicBezTo>
                    <a:pt x="151" y="2927"/>
                    <a:pt x="126" y="2927"/>
                    <a:pt x="101" y="2927"/>
                  </a:cubicBezTo>
                  <a:cubicBezTo>
                    <a:pt x="51" y="2977"/>
                    <a:pt x="26" y="3052"/>
                    <a:pt x="1" y="3102"/>
                  </a:cubicBezTo>
                  <a:cubicBezTo>
                    <a:pt x="1" y="3228"/>
                    <a:pt x="101" y="3353"/>
                    <a:pt x="226" y="3403"/>
                  </a:cubicBezTo>
                  <a:lnTo>
                    <a:pt x="276" y="3403"/>
                  </a:lnTo>
                  <a:cubicBezTo>
                    <a:pt x="302" y="3403"/>
                    <a:pt x="352" y="3403"/>
                    <a:pt x="377" y="3378"/>
                  </a:cubicBezTo>
                  <a:cubicBezTo>
                    <a:pt x="452" y="3328"/>
                    <a:pt x="477" y="3203"/>
                    <a:pt x="477" y="3153"/>
                  </a:cubicBezTo>
                  <a:cubicBezTo>
                    <a:pt x="477" y="3052"/>
                    <a:pt x="452" y="2977"/>
                    <a:pt x="402" y="2927"/>
                  </a:cubicBezTo>
                  <a:cubicBezTo>
                    <a:pt x="377" y="2902"/>
                    <a:pt x="352" y="2902"/>
                    <a:pt x="302" y="2877"/>
                  </a:cubicBezTo>
                  <a:lnTo>
                    <a:pt x="276" y="2877"/>
                  </a:lnTo>
                  <a:cubicBezTo>
                    <a:pt x="176" y="1950"/>
                    <a:pt x="527" y="972"/>
                    <a:pt x="1204" y="321"/>
                  </a:cubicBezTo>
                  <a:cubicBezTo>
                    <a:pt x="1279" y="245"/>
                    <a:pt x="1354" y="170"/>
                    <a:pt x="1429" y="120"/>
                  </a:cubicBezTo>
                  <a:cubicBezTo>
                    <a:pt x="1454" y="95"/>
                    <a:pt x="1454" y="45"/>
                    <a:pt x="1429" y="20"/>
                  </a:cubicBezTo>
                  <a:cubicBezTo>
                    <a:pt x="1417" y="7"/>
                    <a:pt x="1398" y="1"/>
                    <a:pt x="13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8" name="Google Shape;848;p28"/>
          <p:cNvSpPr/>
          <p:nvPr/>
        </p:nvSpPr>
        <p:spPr>
          <a:xfrm>
            <a:off x="8188937" y="1613088"/>
            <a:ext cx="235072" cy="219109"/>
          </a:xfrm>
          <a:custGeom>
            <a:rect b="b" l="l" r="r" t="t"/>
            <a:pathLst>
              <a:path extrusionOk="0" h="1730" w="1856">
                <a:moveTo>
                  <a:pt x="853" y="0"/>
                </a:moveTo>
                <a:cubicBezTo>
                  <a:pt x="477" y="527"/>
                  <a:pt x="201" y="1103"/>
                  <a:pt x="1" y="1730"/>
                </a:cubicBezTo>
                <a:lnTo>
                  <a:pt x="1856" y="1730"/>
                </a:lnTo>
                <a:cubicBezTo>
                  <a:pt x="1580" y="1128"/>
                  <a:pt x="1254" y="552"/>
                  <a:pt x="878" y="25"/>
                </a:cubicBezTo>
                <a:lnTo>
                  <a:pt x="85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49" name="Google Shape;849;p28"/>
          <p:cNvGrpSpPr/>
          <p:nvPr/>
        </p:nvGrpSpPr>
        <p:grpSpPr>
          <a:xfrm>
            <a:off x="6721837" y="160432"/>
            <a:ext cx="2231661" cy="1555546"/>
            <a:chOff x="6912337" y="7"/>
            <a:chExt cx="2231661" cy="1555546"/>
          </a:xfrm>
        </p:grpSpPr>
        <p:sp>
          <p:nvSpPr>
            <p:cNvPr id="850" name="Google Shape;850;p28"/>
            <p:cNvSpPr/>
            <p:nvPr/>
          </p:nvSpPr>
          <p:spPr>
            <a:xfrm>
              <a:off x="8972507" y="1102264"/>
              <a:ext cx="28624" cy="24697"/>
            </a:xfrm>
            <a:custGeom>
              <a:rect b="b" l="l" r="r" t="t"/>
              <a:pathLst>
                <a:path extrusionOk="0" h="195" w="226">
                  <a:moveTo>
                    <a:pt x="97" y="0"/>
                  </a:moveTo>
                  <a:cubicBezTo>
                    <a:pt x="75" y="0"/>
                    <a:pt x="50" y="7"/>
                    <a:pt x="25" y="19"/>
                  </a:cubicBezTo>
                  <a:cubicBezTo>
                    <a:pt x="0" y="69"/>
                    <a:pt x="0" y="119"/>
                    <a:pt x="50" y="144"/>
                  </a:cubicBezTo>
                  <a:lnTo>
                    <a:pt x="75" y="169"/>
                  </a:lnTo>
                  <a:cubicBezTo>
                    <a:pt x="75" y="195"/>
                    <a:pt x="101" y="195"/>
                    <a:pt x="126" y="195"/>
                  </a:cubicBezTo>
                  <a:cubicBezTo>
                    <a:pt x="151" y="195"/>
                    <a:pt x="176" y="195"/>
                    <a:pt x="201" y="169"/>
                  </a:cubicBezTo>
                  <a:cubicBezTo>
                    <a:pt x="226" y="119"/>
                    <a:pt x="226" y="69"/>
                    <a:pt x="176" y="44"/>
                  </a:cubicBezTo>
                  <a:lnTo>
                    <a:pt x="151" y="19"/>
                  </a:lnTo>
                  <a:cubicBezTo>
                    <a:pt x="138" y="7"/>
                    <a:pt x="119" y="0"/>
                    <a:pt x="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28"/>
            <p:cNvSpPr/>
            <p:nvPr/>
          </p:nvSpPr>
          <p:spPr>
            <a:xfrm>
              <a:off x="9020130" y="1150139"/>
              <a:ext cx="25458" cy="24444"/>
            </a:xfrm>
            <a:custGeom>
              <a:rect b="b" l="l" r="r" t="t"/>
              <a:pathLst>
                <a:path extrusionOk="0" h="193" w="201">
                  <a:moveTo>
                    <a:pt x="91" y="1"/>
                  </a:moveTo>
                  <a:cubicBezTo>
                    <a:pt x="75" y="1"/>
                    <a:pt x="61" y="7"/>
                    <a:pt x="50" y="17"/>
                  </a:cubicBezTo>
                  <a:cubicBezTo>
                    <a:pt x="0" y="42"/>
                    <a:pt x="0" y="117"/>
                    <a:pt x="25" y="142"/>
                  </a:cubicBezTo>
                  <a:lnTo>
                    <a:pt x="50" y="167"/>
                  </a:lnTo>
                  <a:cubicBezTo>
                    <a:pt x="75" y="192"/>
                    <a:pt x="100" y="192"/>
                    <a:pt x="126" y="192"/>
                  </a:cubicBezTo>
                  <a:lnTo>
                    <a:pt x="176" y="192"/>
                  </a:lnTo>
                  <a:cubicBezTo>
                    <a:pt x="201" y="142"/>
                    <a:pt x="201" y="92"/>
                    <a:pt x="176" y="67"/>
                  </a:cubicBezTo>
                  <a:lnTo>
                    <a:pt x="151" y="42"/>
                  </a:lnTo>
                  <a:cubicBezTo>
                    <a:pt x="136" y="13"/>
                    <a:pt x="113" y="1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28"/>
            <p:cNvSpPr/>
            <p:nvPr/>
          </p:nvSpPr>
          <p:spPr>
            <a:xfrm>
              <a:off x="9121707" y="1463350"/>
              <a:ext cx="22291" cy="25457"/>
            </a:xfrm>
            <a:custGeom>
              <a:rect b="b" l="l" r="r" t="t"/>
              <a:pathLst>
                <a:path extrusionOk="0" h="201" w="176">
                  <a:moveTo>
                    <a:pt x="100" y="0"/>
                  </a:moveTo>
                  <a:cubicBezTo>
                    <a:pt x="50" y="0"/>
                    <a:pt x="0" y="50"/>
                    <a:pt x="0" y="75"/>
                  </a:cubicBezTo>
                  <a:lnTo>
                    <a:pt x="0" y="126"/>
                  </a:lnTo>
                  <a:cubicBezTo>
                    <a:pt x="0" y="176"/>
                    <a:pt x="25" y="201"/>
                    <a:pt x="75" y="201"/>
                  </a:cubicBezTo>
                  <a:cubicBezTo>
                    <a:pt x="126" y="201"/>
                    <a:pt x="176" y="176"/>
                    <a:pt x="176" y="126"/>
                  </a:cubicBezTo>
                  <a:lnTo>
                    <a:pt x="176" y="100"/>
                  </a:lnTo>
                  <a:cubicBezTo>
                    <a:pt x="176" y="50"/>
                    <a:pt x="151" y="0"/>
                    <a:pt x="1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28"/>
            <p:cNvSpPr/>
            <p:nvPr/>
          </p:nvSpPr>
          <p:spPr>
            <a:xfrm>
              <a:off x="8797850" y="1008161"/>
              <a:ext cx="25584" cy="23557"/>
            </a:xfrm>
            <a:custGeom>
              <a:rect b="b" l="l" r="r" t="t"/>
              <a:pathLst>
                <a:path extrusionOk="0" h="186" w="202">
                  <a:moveTo>
                    <a:pt x="62" y="0"/>
                  </a:moveTo>
                  <a:cubicBezTo>
                    <a:pt x="28" y="0"/>
                    <a:pt x="1" y="24"/>
                    <a:pt x="1" y="60"/>
                  </a:cubicBezTo>
                  <a:cubicBezTo>
                    <a:pt x="1" y="110"/>
                    <a:pt x="26" y="161"/>
                    <a:pt x="51" y="161"/>
                  </a:cubicBezTo>
                  <a:lnTo>
                    <a:pt x="101" y="186"/>
                  </a:lnTo>
                  <a:lnTo>
                    <a:pt x="126" y="186"/>
                  </a:lnTo>
                  <a:cubicBezTo>
                    <a:pt x="151" y="186"/>
                    <a:pt x="176" y="161"/>
                    <a:pt x="201" y="110"/>
                  </a:cubicBezTo>
                  <a:cubicBezTo>
                    <a:pt x="201" y="60"/>
                    <a:pt x="176" y="35"/>
                    <a:pt x="126" y="10"/>
                  </a:cubicBezTo>
                  <a:lnTo>
                    <a:pt x="101" y="10"/>
                  </a:lnTo>
                  <a:cubicBezTo>
                    <a:pt x="88" y="4"/>
                    <a:pt x="74" y="0"/>
                    <a:pt x="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28"/>
            <p:cNvSpPr/>
            <p:nvPr/>
          </p:nvSpPr>
          <p:spPr>
            <a:xfrm>
              <a:off x="8918552" y="1061989"/>
              <a:ext cx="28624" cy="23684"/>
            </a:xfrm>
            <a:custGeom>
              <a:rect b="b" l="l" r="r" t="t"/>
              <a:pathLst>
                <a:path extrusionOk="0" h="187" w="226">
                  <a:moveTo>
                    <a:pt x="107" y="1"/>
                  </a:moveTo>
                  <a:cubicBezTo>
                    <a:pt x="73" y="1"/>
                    <a:pt x="43" y="19"/>
                    <a:pt x="25" y="36"/>
                  </a:cubicBezTo>
                  <a:cubicBezTo>
                    <a:pt x="0" y="86"/>
                    <a:pt x="25" y="137"/>
                    <a:pt x="50" y="162"/>
                  </a:cubicBezTo>
                  <a:lnTo>
                    <a:pt x="75" y="187"/>
                  </a:lnTo>
                  <a:lnTo>
                    <a:pt x="126" y="187"/>
                  </a:lnTo>
                  <a:cubicBezTo>
                    <a:pt x="151" y="187"/>
                    <a:pt x="176" y="187"/>
                    <a:pt x="201" y="162"/>
                  </a:cubicBezTo>
                  <a:cubicBezTo>
                    <a:pt x="226" y="112"/>
                    <a:pt x="226" y="61"/>
                    <a:pt x="176" y="36"/>
                  </a:cubicBezTo>
                  <a:lnTo>
                    <a:pt x="151" y="11"/>
                  </a:lnTo>
                  <a:cubicBezTo>
                    <a:pt x="136" y="4"/>
                    <a:pt x="121" y="1"/>
                    <a:pt x="1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28"/>
            <p:cNvSpPr/>
            <p:nvPr/>
          </p:nvSpPr>
          <p:spPr>
            <a:xfrm>
              <a:off x="9086750" y="1265266"/>
              <a:ext cx="28751" cy="26724"/>
            </a:xfrm>
            <a:custGeom>
              <a:rect b="b" l="l" r="r" t="t"/>
              <a:pathLst>
                <a:path extrusionOk="0" h="211" w="227">
                  <a:moveTo>
                    <a:pt x="115" y="0"/>
                  </a:moveTo>
                  <a:cubicBezTo>
                    <a:pt x="103" y="0"/>
                    <a:pt x="89" y="4"/>
                    <a:pt x="76" y="10"/>
                  </a:cubicBezTo>
                  <a:cubicBezTo>
                    <a:pt x="26" y="35"/>
                    <a:pt x="1" y="86"/>
                    <a:pt x="26" y="136"/>
                  </a:cubicBezTo>
                  <a:lnTo>
                    <a:pt x="51" y="161"/>
                  </a:lnTo>
                  <a:cubicBezTo>
                    <a:pt x="51" y="186"/>
                    <a:pt x="76" y="211"/>
                    <a:pt x="126" y="211"/>
                  </a:cubicBezTo>
                  <a:lnTo>
                    <a:pt x="151" y="211"/>
                  </a:lnTo>
                  <a:cubicBezTo>
                    <a:pt x="201" y="186"/>
                    <a:pt x="226" y="136"/>
                    <a:pt x="201" y="86"/>
                  </a:cubicBezTo>
                  <a:lnTo>
                    <a:pt x="176" y="60"/>
                  </a:lnTo>
                  <a:cubicBezTo>
                    <a:pt x="176" y="24"/>
                    <a:pt x="149" y="0"/>
                    <a:pt x="1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28"/>
            <p:cNvSpPr/>
            <p:nvPr/>
          </p:nvSpPr>
          <p:spPr>
            <a:xfrm>
              <a:off x="8858265" y="1030326"/>
              <a:ext cx="28624" cy="23684"/>
            </a:xfrm>
            <a:custGeom>
              <a:rect b="b" l="l" r="r" t="t"/>
              <a:pathLst>
                <a:path extrusionOk="0" h="187" w="226">
                  <a:moveTo>
                    <a:pt x="111" y="1"/>
                  </a:moveTo>
                  <a:cubicBezTo>
                    <a:pt x="75" y="1"/>
                    <a:pt x="43" y="24"/>
                    <a:pt x="25" y="61"/>
                  </a:cubicBezTo>
                  <a:cubicBezTo>
                    <a:pt x="0" y="86"/>
                    <a:pt x="25" y="136"/>
                    <a:pt x="75" y="161"/>
                  </a:cubicBezTo>
                  <a:lnTo>
                    <a:pt x="100" y="186"/>
                  </a:lnTo>
                  <a:lnTo>
                    <a:pt x="150" y="186"/>
                  </a:lnTo>
                  <a:cubicBezTo>
                    <a:pt x="175" y="186"/>
                    <a:pt x="201" y="161"/>
                    <a:pt x="226" y="136"/>
                  </a:cubicBezTo>
                  <a:cubicBezTo>
                    <a:pt x="226" y="86"/>
                    <a:pt x="226" y="36"/>
                    <a:pt x="175" y="11"/>
                  </a:cubicBezTo>
                  <a:lnTo>
                    <a:pt x="150" y="11"/>
                  </a:lnTo>
                  <a:cubicBezTo>
                    <a:pt x="137" y="4"/>
                    <a:pt x="124" y="1"/>
                    <a:pt x="1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28"/>
            <p:cNvSpPr/>
            <p:nvPr/>
          </p:nvSpPr>
          <p:spPr>
            <a:xfrm>
              <a:off x="9058126" y="1204979"/>
              <a:ext cx="25584" cy="26724"/>
            </a:xfrm>
            <a:custGeom>
              <a:rect b="b" l="l" r="r" t="t"/>
              <a:pathLst>
                <a:path extrusionOk="0" h="211" w="202">
                  <a:moveTo>
                    <a:pt x="91" y="0"/>
                  </a:moveTo>
                  <a:cubicBezTo>
                    <a:pt x="78" y="0"/>
                    <a:pt x="65" y="3"/>
                    <a:pt x="51" y="10"/>
                  </a:cubicBezTo>
                  <a:cubicBezTo>
                    <a:pt x="26" y="35"/>
                    <a:pt x="1" y="85"/>
                    <a:pt x="26" y="135"/>
                  </a:cubicBezTo>
                  <a:lnTo>
                    <a:pt x="51" y="161"/>
                  </a:lnTo>
                  <a:cubicBezTo>
                    <a:pt x="51" y="186"/>
                    <a:pt x="76" y="211"/>
                    <a:pt x="126" y="211"/>
                  </a:cubicBezTo>
                  <a:cubicBezTo>
                    <a:pt x="126" y="211"/>
                    <a:pt x="151" y="211"/>
                    <a:pt x="151" y="186"/>
                  </a:cubicBezTo>
                  <a:cubicBezTo>
                    <a:pt x="201" y="186"/>
                    <a:pt x="201" y="110"/>
                    <a:pt x="201" y="85"/>
                  </a:cubicBezTo>
                  <a:lnTo>
                    <a:pt x="176" y="60"/>
                  </a:lnTo>
                  <a:cubicBezTo>
                    <a:pt x="158" y="24"/>
                    <a:pt x="126" y="0"/>
                    <a:pt x="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28"/>
            <p:cNvSpPr/>
            <p:nvPr/>
          </p:nvSpPr>
          <p:spPr>
            <a:xfrm>
              <a:off x="9121707" y="1396605"/>
              <a:ext cx="22291" cy="25584"/>
            </a:xfrm>
            <a:custGeom>
              <a:rect b="b" l="l" r="r" t="t"/>
              <a:pathLst>
                <a:path extrusionOk="0" h="202" w="176">
                  <a:moveTo>
                    <a:pt x="75" y="1"/>
                  </a:moveTo>
                  <a:cubicBezTo>
                    <a:pt x="25" y="1"/>
                    <a:pt x="0" y="51"/>
                    <a:pt x="0" y="101"/>
                  </a:cubicBezTo>
                  <a:lnTo>
                    <a:pt x="0" y="126"/>
                  </a:lnTo>
                  <a:cubicBezTo>
                    <a:pt x="0" y="176"/>
                    <a:pt x="50" y="201"/>
                    <a:pt x="75" y="201"/>
                  </a:cubicBezTo>
                  <a:lnTo>
                    <a:pt x="100" y="201"/>
                  </a:lnTo>
                  <a:cubicBezTo>
                    <a:pt x="126" y="201"/>
                    <a:pt x="176" y="151"/>
                    <a:pt x="176" y="126"/>
                  </a:cubicBezTo>
                  <a:lnTo>
                    <a:pt x="176" y="76"/>
                  </a:lnTo>
                  <a:cubicBezTo>
                    <a:pt x="151" y="26"/>
                    <a:pt x="126" y="1"/>
                    <a:pt x="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28"/>
            <p:cNvSpPr/>
            <p:nvPr/>
          </p:nvSpPr>
          <p:spPr>
            <a:xfrm>
              <a:off x="9108915" y="1329985"/>
              <a:ext cx="25584" cy="25584"/>
            </a:xfrm>
            <a:custGeom>
              <a:rect b="b" l="l" r="r" t="t"/>
              <a:pathLst>
                <a:path extrusionOk="0" h="202" w="202">
                  <a:moveTo>
                    <a:pt x="76" y="1"/>
                  </a:moveTo>
                  <a:cubicBezTo>
                    <a:pt x="26" y="26"/>
                    <a:pt x="1" y="76"/>
                    <a:pt x="1" y="101"/>
                  </a:cubicBezTo>
                  <a:lnTo>
                    <a:pt x="26" y="151"/>
                  </a:lnTo>
                  <a:cubicBezTo>
                    <a:pt x="26" y="176"/>
                    <a:pt x="76" y="201"/>
                    <a:pt x="101" y="201"/>
                  </a:cubicBezTo>
                  <a:lnTo>
                    <a:pt x="126" y="201"/>
                  </a:lnTo>
                  <a:cubicBezTo>
                    <a:pt x="176" y="201"/>
                    <a:pt x="201" y="151"/>
                    <a:pt x="176" y="101"/>
                  </a:cubicBezTo>
                  <a:lnTo>
                    <a:pt x="176" y="76"/>
                  </a:lnTo>
                  <a:cubicBezTo>
                    <a:pt x="176" y="26"/>
                    <a:pt x="126" y="1"/>
                    <a:pt x="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28"/>
            <p:cNvSpPr/>
            <p:nvPr/>
          </p:nvSpPr>
          <p:spPr>
            <a:xfrm>
              <a:off x="9108915" y="1531869"/>
              <a:ext cx="25584" cy="23684"/>
            </a:xfrm>
            <a:custGeom>
              <a:rect b="b" l="l" r="r" t="t"/>
              <a:pathLst>
                <a:path extrusionOk="0" h="187" w="202">
                  <a:moveTo>
                    <a:pt x="87" y="1"/>
                  </a:moveTo>
                  <a:cubicBezTo>
                    <a:pt x="53" y="1"/>
                    <a:pt x="26" y="24"/>
                    <a:pt x="26" y="61"/>
                  </a:cubicBezTo>
                  <a:lnTo>
                    <a:pt x="26" y="86"/>
                  </a:lnTo>
                  <a:cubicBezTo>
                    <a:pt x="1" y="136"/>
                    <a:pt x="51" y="161"/>
                    <a:pt x="76" y="186"/>
                  </a:cubicBezTo>
                  <a:lnTo>
                    <a:pt x="101" y="186"/>
                  </a:lnTo>
                  <a:cubicBezTo>
                    <a:pt x="151" y="186"/>
                    <a:pt x="176" y="161"/>
                    <a:pt x="201" y="111"/>
                  </a:cubicBezTo>
                  <a:cubicBezTo>
                    <a:pt x="201" y="61"/>
                    <a:pt x="176" y="11"/>
                    <a:pt x="126" y="11"/>
                  </a:cubicBezTo>
                  <a:cubicBezTo>
                    <a:pt x="113" y="4"/>
                    <a:pt x="99" y="1"/>
                    <a:pt x="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28"/>
            <p:cNvSpPr/>
            <p:nvPr/>
          </p:nvSpPr>
          <p:spPr>
            <a:xfrm>
              <a:off x="7194904" y="313092"/>
              <a:ext cx="631755" cy="605779"/>
            </a:xfrm>
            <a:custGeom>
              <a:rect b="b" l="l" r="r" t="t"/>
              <a:pathLst>
                <a:path extrusionOk="0" h="4783" w="4988">
                  <a:moveTo>
                    <a:pt x="1754" y="456"/>
                  </a:moveTo>
                  <a:cubicBezTo>
                    <a:pt x="1771" y="456"/>
                    <a:pt x="1788" y="457"/>
                    <a:pt x="1805" y="461"/>
                  </a:cubicBezTo>
                  <a:cubicBezTo>
                    <a:pt x="1855" y="461"/>
                    <a:pt x="1880" y="486"/>
                    <a:pt x="1880" y="511"/>
                  </a:cubicBezTo>
                  <a:cubicBezTo>
                    <a:pt x="1880" y="561"/>
                    <a:pt x="1830" y="586"/>
                    <a:pt x="1805" y="586"/>
                  </a:cubicBezTo>
                  <a:cubicBezTo>
                    <a:pt x="1704" y="586"/>
                    <a:pt x="1604" y="611"/>
                    <a:pt x="1529" y="686"/>
                  </a:cubicBezTo>
                  <a:cubicBezTo>
                    <a:pt x="1504" y="711"/>
                    <a:pt x="1504" y="711"/>
                    <a:pt x="1479" y="711"/>
                  </a:cubicBezTo>
                  <a:cubicBezTo>
                    <a:pt x="1454" y="711"/>
                    <a:pt x="1454" y="711"/>
                    <a:pt x="1429" y="686"/>
                  </a:cubicBezTo>
                  <a:cubicBezTo>
                    <a:pt x="1404" y="661"/>
                    <a:pt x="1404" y="636"/>
                    <a:pt x="1429" y="611"/>
                  </a:cubicBezTo>
                  <a:cubicBezTo>
                    <a:pt x="1516" y="524"/>
                    <a:pt x="1641" y="456"/>
                    <a:pt x="1754" y="456"/>
                  </a:cubicBezTo>
                  <a:close/>
                  <a:moveTo>
                    <a:pt x="2434" y="604"/>
                  </a:moveTo>
                  <a:cubicBezTo>
                    <a:pt x="2515" y="604"/>
                    <a:pt x="2586" y="649"/>
                    <a:pt x="2607" y="711"/>
                  </a:cubicBezTo>
                  <a:cubicBezTo>
                    <a:pt x="2657" y="811"/>
                    <a:pt x="2632" y="912"/>
                    <a:pt x="2557" y="962"/>
                  </a:cubicBezTo>
                  <a:cubicBezTo>
                    <a:pt x="2519" y="1018"/>
                    <a:pt x="2453" y="1046"/>
                    <a:pt x="2380" y="1046"/>
                  </a:cubicBezTo>
                  <a:cubicBezTo>
                    <a:pt x="2356" y="1046"/>
                    <a:pt x="2331" y="1043"/>
                    <a:pt x="2306" y="1037"/>
                  </a:cubicBezTo>
                  <a:cubicBezTo>
                    <a:pt x="2256" y="1012"/>
                    <a:pt x="2206" y="987"/>
                    <a:pt x="2181" y="937"/>
                  </a:cubicBezTo>
                  <a:cubicBezTo>
                    <a:pt x="2130" y="887"/>
                    <a:pt x="2156" y="811"/>
                    <a:pt x="2181" y="761"/>
                  </a:cubicBezTo>
                  <a:cubicBezTo>
                    <a:pt x="2231" y="686"/>
                    <a:pt x="2281" y="661"/>
                    <a:pt x="2331" y="636"/>
                  </a:cubicBezTo>
                  <a:lnTo>
                    <a:pt x="2381" y="611"/>
                  </a:lnTo>
                  <a:cubicBezTo>
                    <a:pt x="2399" y="607"/>
                    <a:pt x="2417" y="604"/>
                    <a:pt x="2434" y="604"/>
                  </a:cubicBezTo>
                  <a:close/>
                  <a:moveTo>
                    <a:pt x="476" y="1388"/>
                  </a:moveTo>
                  <a:cubicBezTo>
                    <a:pt x="501" y="1388"/>
                    <a:pt x="526" y="1388"/>
                    <a:pt x="552" y="1413"/>
                  </a:cubicBezTo>
                  <a:cubicBezTo>
                    <a:pt x="577" y="1438"/>
                    <a:pt x="577" y="1488"/>
                    <a:pt x="552" y="1513"/>
                  </a:cubicBezTo>
                  <a:cubicBezTo>
                    <a:pt x="451" y="1563"/>
                    <a:pt x="426" y="1689"/>
                    <a:pt x="451" y="1789"/>
                  </a:cubicBezTo>
                  <a:cubicBezTo>
                    <a:pt x="451" y="1814"/>
                    <a:pt x="451" y="1864"/>
                    <a:pt x="401" y="1864"/>
                  </a:cubicBezTo>
                  <a:cubicBezTo>
                    <a:pt x="376" y="1864"/>
                    <a:pt x="351" y="1864"/>
                    <a:pt x="326" y="1814"/>
                  </a:cubicBezTo>
                  <a:cubicBezTo>
                    <a:pt x="276" y="1664"/>
                    <a:pt x="326" y="1488"/>
                    <a:pt x="476" y="1388"/>
                  </a:cubicBezTo>
                  <a:close/>
                  <a:moveTo>
                    <a:pt x="2160" y="1278"/>
                  </a:moveTo>
                  <a:cubicBezTo>
                    <a:pt x="2167" y="1278"/>
                    <a:pt x="2174" y="1281"/>
                    <a:pt x="2181" y="1288"/>
                  </a:cubicBezTo>
                  <a:cubicBezTo>
                    <a:pt x="2231" y="1288"/>
                    <a:pt x="2256" y="1313"/>
                    <a:pt x="2231" y="1363"/>
                  </a:cubicBezTo>
                  <a:cubicBezTo>
                    <a:pt x="2130" y="1814"/>
                    <a:pt x="1729" y="2190"/>
                    <a:pt x="1253" y="2290"/>
                  </a:cubicBezTo>
                  <a:cubicBezTo>
                    <a:pt x="1203" y="2290"/>
                    <a:pt x="1178" y="2265"/>
                    <a:pt x="1178" y="2240"/>
                  </a:cubicBezTo>
                  <a:cubicBezTo>
                    <a:pt x="1178" y="2190"/>
                    <a:pt x="1203" y="2165"/>
                    <a:pt x="1228" y="2165"/>
                  </a:cubicBezTo>
                  <a:cubicBezTo>
                    <a:pt x="1654" y="2090"/>
                    <a:pt x="2005" y="1739"/>
                    <a:pt x="2105" y="1338"/>
                  </a:cubicBezTo>
                  <a:cubicBezTo>
                    <a:pt x="2124" y="1301"/>
                    <a:pt x="2142" y="1278"/>
                    <a:pt x="2160" y="1278"/>
                  </a:cubicBezTo>
                  <a:close/>
                  <a:moveTo>
                    <a:pt x="2154" y="1"/>
                  </a:moveTo>
                  <a:cubicBezTo>
                    <a:pt x="1176" y="1"/>
                    <a:pt x="266" y="541"/>
                    <a:pt x="25" y="1789"/>
                  </a:cubicBezTo>
                  <a:cubicBezTo>
                    <a:pt x="0" y="1939"/>
                    <a:pt x="0" y="2115"/>
                    <a:pt x="0" y="2265"/>
                  </a:cubicBezTo>
                  <a:cubicBezTo>
                    <a:pt x="50" y="2290"/>
                    <a:pt x="100" y="2315"/>
                    <a:pt x="176" y="2340"/>
                  </a:cubicBezTo>
                  <a:cubicBezTo>
                    <a:pt x="201" y="2340"/>
                    <a:pt x="226" y="2390"/>
                    <a:pt x="201" y="2416"/>
                  </a:cubicBezTo>
                  <a:cubicBezTo>
                    <a:pt x="201" y="2441"/>
                    <a:pt x="176" y="2466"/>
                    <a:pt x="151" y="2466"/>
                  </a:cubicBezTo>
                  <a:lnTo>
                    <a:pt x="125" y="2466"/>
                  </a:lnTo>
                  <a:cubicBezTo>
                    <a:pt x="75" y="2441"/>
                    <a:pt x="50" y="2416"/>
                    <a:pt x="0" y="2416"/>
                  </a:cubicBezTo>
                  <a:cubicBezTo>
                    <a:pt x="25" y="3117"/>
                    <a:pt x="301" y="3819"/>
                    <a:pt x="827" y="4270"/>
                  </a:cubicBezTo>
                  <a:cubicBezTo>
                    <a:pt x="1216" y="4603"/>
                    <a:pt x="1728" y="4783"/>
                    <a:pt x="2231" y="4783"/>
                  </a:cubicBezTo>
                  <a:cubicBezTo>
                    <a:pt x="2635" y="4783"/>
                    <a:pt x="3034" y="4666"/>
                    <a:pt x="3359" y="4421"/>
                  </a:cubicBezTo>
                  <a:lnTo>
                    <a:pt x="3384" y="4421"/>
                  </a:lnTo>
                  <a:cubicBezTo>
                    <a:pt x="3308" y="4370"/>
                    <a:pt x="3233" y="4345"/>
                    <a:pt x="3183" y="4320"/>
                  </a:cubicBezTo>
                  <a:cubicBezTo>
                    <a:pt x="3158" y="4295"/>
                    <a:pt x="3158" y="4245"/>
                    <a:pt x="3158" y="4220"/>
                  </a:cubicBezTo>
                  <a:cubicBezTo>
                    <a:pt x="3183" y="4195"/>
                    <a:pt x="3233" y="4195"/>
                    <a:pt x="3258" y="4195"/>
                  </a:cubicBezTo>
                  <a:cubicBezTo>
                    <a:pt x="3333" y="4245"/>
                    <a:pt x="3409" y="4295"/>
                    <a:pt x="3484" y="4320"/>
                  </a:cubicBezTo>
                  <a:cubicBezTo>
                    <a:pt x="3609" y="4220"/>
                    <a:pt x="3709" y="4095"/>
                    <a:pt x="3810" y="3994"/>
                  </a:cubicBezTo>
                  <a:cubicBezTo>
                    <a:pt x="3760" y="3969"/>
                    <a:pt x="3709" y="3944"/>
                    <a:pt x="3684" y="3894"/>
                  </a:cubicBezTo>
                  <a:cubicBezTo>
                    <a:pt x="3634" y="3869"/>
                    <a:pt x="3634" y="3819"/>
                    <a:pt x="3659" y="3794"/>
                  </a:cubicBezTo>
                  <a:cubicBezTo>
                    <a:pt x="3672" y="3781"/>
                    <a:pt x="3691" y="3775"/>
                    <a:pt x="3709" y="3775"/>
                  </a:cubicBezTo>
                  <a:cubicBezTo>
                    <a:pt x="3728" y="3775"/>
                    <a:pt x="3747" y="3781"/>
                    <a:pt x="3760" y="3794"/>
                  </a:cubicBezTo>
                  <a:cubicBezTo>
                    <a:pt x="3810" y="3844"/>
                    <a:pt x="3860" y="3869"/>
                    <a:pt x="3935" y="3919"/>
                  </a:cubicBezTo>
                  <a:cubicBezTo>
                    <a:pt x="4110" y="3769"/>
                    <a:pt x="4311" y="3644"/>
                    <a:pt x="4461" y="3468"/>
                  </a:cubicBezTo>
                  <a:cubicBezTo>
                    <a:pt x="4912" y="3017"/>
                    <a:pt x="4988" y="2290"/>
                    <a:pt x="4762" y="1689"/>
                  </a:cubicBezTo>
                  <a:cubicBezTo>
                    <a:pt x="4411" y="811"/>
                    <a:pt x="3584" y="235"/>
                    <a:pt x="2732" y="60"/>
                  </a:cubicBezTo>
                  <a:lnTo>
                    <a:pt x="2732" y="60"/>
                  </a:lnTo>
                  <a:cubicBezTo>
                    <a:pt x="2757" y="85"/>
                    <a:pt x="2757" y="135"/>
                    <a:pt x="2782" y="185"/>
                  </a:cubicBezTo>
                  <a:cubicBezTo>
                    <a:pt x="2782" y="210"/>
                    <a:pt x="2757" y="235"/>
                    <a:pt x="2732" y="260"/>
                  </a:cubicBezTo>
                  <a:lnTo>
                    <a:pt x="2707" y="260"/>
                  </a:lnTo>
                  <a:cubicBezTo>
                    <a:pt x="2682" y="260"/>
                    <a:pt x="2657" y="235"/>
                    <a:pt x="2657" y="210"/>
                  </a:cubicBezTo>
                  <a:cubicBezTo>
                    <a:pt x="2632" y="160"/>
                    <a:pt x="2607" y="85"/>
                    <a:pt x="2582" y="35"/>
                  </a:cubicBezTo>
                  <a:cubicBezTo>
                    <a:pt x="2439" y="12"/>
                    <a:pt x="2295" y="1"/>
                    <a:pt x="21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28"/>
            <p:cNvSpPr/>
            <p:nvPr/>
          </p:nvSpPr>
          <p:spPr>
            <a:xfrm>
              <a:off x="6912337" y="247613"/>
              <a:ext cx="311191" cy="377804"/>
            </a:xfrm>
            <a:custGeom>
              <a:rect b="b" l="l" r="r" t="t"/>
              <a:pathLst>
                <a:path extrusionOk="0" h="2983" w="2457">
                  <a:moveTo>
                    <a:pt x="251" y="125"/>
                  </a:moveTo>
                  <a:cubicBezTo>
                    <a:pt x="276" y="125"/>
                    <a:pt x="301" y="151"/>
                    <a:pt x="326" y="176"/>
                  </a:cubicBezTo>
                  <a:cubicBezTo>
                    <a:pt x="351" y="201"/>
                    <a:pt x="376" y="251"/>
                    <a:pt x="351" y="301"/>
                  </a:cubicBezTo>
                  <a:cubicBezTo>
                    <a:pt x="351" y="326"/>
                    <a:pt x="351" y="326"/>
                    <a:pt x="351" y="351"/>
                  </a:cubicBezTo>
                  <a:cubicBezTo>
                    <a:pt x="326" y="376"/>
                    <a:pt x="301" y="376"/>
                    <a:pt x="301" y="401"/>
                  </a:cubicBezTo>
                  <a:cubicBezTo>
                    <a:pt x="251" y="401"/>
                    <a:pt x="226" y="401"/>
                    <a:pt x="201" y="376"/>
                  </a:cubicBezTo>
                  <a:cubicBezTo>
                    <a:pt x="151" y="351"/>
                    <a:pt x="126" y="276"/>
                    <a:pt x="151" y="226"/>
                  </a:cubicBezTo>
                  <a:cubicBezTo>
                    <a:pt x="151" y="176"/>
                    <a:pt x="176" y="151"/>
                    <a:pt x="226" y="125"/>
                  </a:cubicBezTo>
                  <a:close/>
                  <a:moveTo>
                    <a:pt x="226" y="0"/>
                  </a:moveTo>
                  <a:cubicBezTo>
                    <a:pt x="126" y="0"/>
                    <a:pt x="51" y="100"/>
                    <a:pt x="26" y="201"/>
                  </a:cubicBezTo>
                  <a:cubicBezTo>
                    <a:pt x="1" y="301"/>
                    <a:pt x="51" y="401"/>
                    <a:pt x="126" y="476"/>
                  </a:cubicBezTo>
                  <a:cubicBezTo>
                    <a:pt x="151" y="501"/>
                    <a:pt x="176" y="501"/>
                    <a:pt x="226" y="501"/>
                  </a:cubicBezTo>
                  <a:cubicBezTo>
                    <a:pt x="226" y="526"/>
                    <a:pt x="226" y="526"/>
                    <a:pt x="226" y="526"/>
                  </a:cubicBezTo>
                  <a:cubicBezTo>
                    <a:pt x="452" y="1604"/>
                    <a:pt x="1229" y="2532"/>
                    <a:pt x="2231" y="2933"/>
                  </a:cubicBezTo>
                  <a:cubicBezTo>
                    <a:pt x="2281" y="2933"/>
                    <a:pt x="2306" y="2958"/>
                    <a:pt x="2356" y="2983"/>
                  </a:cubicBezTo>
                  <a:lnTo>
                    <a:pt x="2382" y="2983"/>
                  </a:lnTo>
                  <a:cubicBezTo>
                    <a:pt x="2407" y="2983"/>
                    <a:pt x="2432" y="2958"/>
                    <a:pt x="2432" y="2933"/>
                  </a:cubicBezTo>
                  <a:cubicBezTo>
                    <a:pt x="2457" y="2907"/>
                    <a:pt x="2432" y="2857"/>
                    <a:pt x="2407" y="2857"/>
                  </a:cubicBezTo>
                  <a:cubicBezTo>
                    <a:pt x="2331" y="2832"/>
                    <a:pt x="2281" y="2807"/>
                    <a:pt x="2231" y="2782"/>
                  </a:cubicBezTo>
                  <a:cubicBezTo>
                    <a:pt x="1279" y="2406"/>
                    <a:pt x="552" y="1529"/>
                    <a:pt x="351" y="501"/>
                  </a:cubicBezTo>
                  <a:cubicBezTo>
                    <a:pt x="402" y="476"/>
                    <a:pt x="427" y="451"/>
                    <a:pt x="452" y="426"/>
                  </a:cubicBezTo>
                  <a:cubicBezTo>
                    <a:pt x="477" y="376"/>
                    <a:pt x="477" y="351"/>
                    <a:pt x="502" y="301"/>
                  </a:cubicBezTo>
                  <a:cubicBezTo>
                    <a:pt x="502" y="226"/>
                    <a:pt x="477" y="151"/>
                    <a:pt x="427" y="100"/>
                  </a:cubicBezTo>
                  <a:cubicBezTo>
                    <a:pt x="402" y="50"/>
                    <a:pt x="326" y="0"/>
                    <a:pt x="27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28"/>
            <p:cNvSpPr/>
            <p:nvPr/>
          </p:nvSpPr>
          <p:spPr>
            <a:xfrm>
              <a:off x="7286856" y="7"/>
              <a:ext cx="260529" cy="346141"/>
            </a:xfrm>
            <a:custGeom>
              <a:rect b="b" l="l" r="r" t="t"/>
              <a:pathLst>
                <a:path extrusionOk="0" h="2733" w="2057">
                  <a:moveTo>
                    <a:pt x="252" y="126"/>
                  </a:moveTo>
                  <a:cubicBezTo>
                    <a:pt x="277" y="126"/>
                    <a:pt x="302" y="151"/>
                    <a:pt x="327" y="176"/>
                  </a:cubicBezTo>
                  <a:cubicBezTo>
                    <a:pt x="352" y="201"/>
                    <a:pt x="352" y="251"/>
                    <a:pt x="352" y="301"/>
                  </a:cubicBezTo>
                  <a:cubicBezTo>
                    <a:pt x="352" y="326"/>
                    <a:pt x="352" y="351"/>
                    <a:pt x="352" y="351"/>
                  </a:cubicBezTo>
                  <a:cubicBezTo>
                    <a:pt x="327" y="376"/>
                    <a:pt x="302" y="376"/>
                    <a:pt x="302" y="401"/>
                  </a:cubicBezTo>
                  <a:cubicBezTo>
                    <a:pt x="252" y="401"/>
                    <a:pt x="227" y="401"/>
                    <a:pt x="201" y="376"/>
                  </a:cubicBezTo>
                  <a:cubicBezTo>
                    <a:pt x="151" y="351"/>
                    <a:pt x="126" y="276"/>
                    <a:pt x="151" y="226"/>
                  </a:cubicBezTo>
                  <a:cubicBezTo>
                    <a:pt x="151" y="176"/>
                    <a:pt x="176" y="151"/>
                    <a:pt x="227" y="126"/>
                  </a:cubicBezTo>
                  <a:close/>
                  <a:moveTo>
                    <a:pt x="227" y="0"/>
                  </a:moveTo>
                  <a:cubicBezTo>
                    <a:pt x="126" y="25"/>
                    <a:pt x="51" y="101"/>
                    <a:pt x="26" y="201"/>
                  </a:cubicBezTo>
                  <a:cubicBezTo>
                    <a:pt x="1" y="301"/>
                    <a:pt x="26" y="426"/>
                    <a:pt x="126" y="476"/>
                  </a:cubicBezTo>
                  <a:cubicBezTo>
                    <a:pt x="151" y="502"/>
                    <a:pt x="201" y="527"/>
                    <a:pt x="277" y="527"/>
                  </a:cubicBezTo>
                  <a:lnTo>
                    <a:pt x="327" y="527"/>
                  </a:lnTo>
                  <a:cubicBezTo>
                    <a:pt x="377" y="502"/>
                    <a:pt x="402" y="476"/>
                    <a:pt x="427" y="451"/>
                  </a:cubicBezTo>
                  <a:cubicBezTo>
                    <a:pt x="703" y="677"/>
                    <a:pt x="953" y="953"/>
                    <a:pt x="1154" y="1228"/>
                  </a:cubicBezTo>
                  <a:cubicBezTo>
                    <a:pt x="1480" y="1654"/>
                    <a:pt x="1705" y="2080"/>
                    <a:pt x="1856" y="2507"/>
                  </a:cubicBezTo>
                  <a:cubicBezTo>
                    <a:pt x="1881" y="2557"/>
                    <a:pt x="1906" y="2632"/>
                    <a:pt x="1931" y="2682"/>
                  </a:cubicBezTo>
                  <a:cubicBezTo>
                    <a:pt x="1931" y="2707"/>
                    <a:pt x="1956" y="2732"/>
                    <a:pt x="1981" y="2732"/>
                  </a:cubicBezTo>
                  <a:lnTo>
                    <a:pt x="2006" y="2732"/>
                  </a:lnTo>
                  <a:cubicBezTo>
                    <a:pt x="2031" y="2707"/>
                    <a:pt x="2056" y="2682"/>
                    <a:pt x="2056" y="2657"/>
                  </a:cubicBezTo>
                  <a:cubicBezTo>
                    <a:pt x="2031" y="2607"/>
                    <a:pt x="2031" y="2557"/>
                    <a:pt x="2006" y="2532"/>
                  </a:cubicBezTo>
                  <a:cubicBezTo>
                    <a:pt x="1856" y="2080"/>
                    <a:pt x="1605" y="1604"/>
                    <a:pt x="1254" y="1153"/>
                  </a:cubicBezTo>
                  <a:cubicBezTo>
                    <a:pt x="1029" y="852"/>
                    <a:pt x="778" y="577"/>
                    <a:pt x="477" y="326"/>
                  </a:cubicBezTo>
                  <a:cubicBezTo>
                    <a:pt x="477" y="301"/>
                    <a:pt x="477" y="301"/>
                    <a:pt x="477" y="301"/>
                  </a:cubicBezTo>
                  <a:cubicBezTo>
                    <a:pt x="502" y="226"/>
                    <a:pt x="477" y="151"/>
                    <a:pt x="427" y="101"/>
                  </a:cubicBezTo>
                  <a:cubicBezTo>
                    <a:pt x="402" y="50"/>
                    <a:pt x="327" y="0"/>
                    <a:pt x="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28"/>
            <p:cNvSpPr/>
            <p:nvPr/>
          </p:nvSpPr>
          <p:spPr>
            <a:xfrm>
              <a:off x="7594881" y="844273"/>
              <a:ext cx="117536" cy="38249"/>
            </a:xfrm>
            <a:custGeom>
              <a:rect b="b" l="l" r="r" t="t"/>
              <a:pathLst>
                <a:path extrusionOk="0" h="302" w="928">
                  <a:moveTo>
                    <a:pt x="100" y="1"/>
                  </a:moveTo>
                  <a:cubicBezTo>
                    <a:pt x="75" y="1"/>
                    <a:pt x="25" y="1"/>
                    <a:pt x="0" y="26"/>
                  </a:cubicBezTo>
                  <a:cubicBezTo>
                    <a:pt x="0" y="51"/>
                    <a:pt x="0" y="101"/>
                    <a:pt x="25" y="126"/>
                  </a:cubicBezTo>
                  <a:cubicBezTo>
                    <a:pt x="75" y="151"/>
                    <a:pt x="150" y="176"/>
                    <a:pt x="226" y="227"/>
                  </a:cubicBezTo>
                  <a:cubicBezTo>
                    <a:pt x="376" y="277"/>
                    <a:pt x="526" y="302"/>
                    <a:pt x="702" y="302"/>
                  </a:cubicBezTo>
                  <a:lnTo>
                    <a:pt x="877" y="302"/>
                  </a:lnTo>
                  <a:cubicBezTo>
                    <a:pt x="902" y="302"/>
                    <a:pt x="927" y="252"/>
                    <a:pt x="927" y="227"/>
                  </a:cubicBezTo>
                  <a:cubicBezTo>
                    <a:pt x="927" y="201"/>
                    <a:pt x="877" y="176"/>
                    <a:pt x="852" y="176"/>
                  </a:cubicBezTo>
                  <a:cubicBezTo>
                    <a:pt x="805" y="183"/>
                    <a:pt x="758" y="186"/>
                    <a:pt x="711" y="186"/>
                  </a:cubicBezTo>
                  <a:cubicBezTo>
                    <a:pt x="583" y="186"/>
                    <a:pt x="454" y="163"/>
                    <a:pt x="326" y="126"/>
                  </a:cubicBezTo>
                  <a:cubicBezTo>
                    <a:pt x="251" y="101"/>
                    <a:pt x="175" y="51"/>
                    <a:pt x="1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28"/>
            <p:cNvSpPr/>
            <p:nvPr/>
          </p:nvSpPr>
          <p:spPr>
            <a:xfrm>
              <a:off x="7655169" y="791206"/>
              <a:ext cx="108037" cy="43695"/>
            </a:xfrm>
            <a:custGeom>
              <a:rect b="b" l="l" r="r" t="t"/>
              <a:pathLst>
                <a:path extrusionOk="0" h="345" w="853">
                  <a:moveTo>
                    <a:pt x="75" y="0"/>
                  </a:moveTo>
                  <a:cubicBezTo>
                    <a:pt x="57" y="0"/>
                    <a:pt x="38" y="6"/>
                    <a:pt x="25" y="19"/>
                  </a:cubicBezTo>
                  <a:cubicBezTo>
                    <a:pt x="0" y="44"/>
                    <a:pt x="0" y="94"/>
                    <a:pt x="50" y="119"/>
                  </a:cubicBezTo>
                  <a:cubicBezTo>
                    <a:pt x="75" y="169"/>
                    <a:pt x="126" y="194"/>
                    <a:pt x="176" y="219"/>
                  </a:cubicBezTo>
                  <a:cubicBezTo>
                    <a:pt x="326" y="320"/>
                    <a:pt x="501" y="345"/>
                    <a:pt x="652" y="345"/>
                  </a:cubicBezTo>
                  <a:lnTo>
                    <a:pt x="802" y="345"/>
                  </a:lnTo>
                  <a:cubicBezTo>
                    <a:pt x="827" y="345"/>
                    <a:pt x="852" y="295"/>
                    <a:pt x="852" y="270"/>
                  </a:cubicBezTo>
                  <a:cubicBezTo>
                    <a:pt x="852" y="245"/>
                    <a:pt x="802" y="219"/>
                    <a:pt x="777" y="219"/>
                  </a:cubicBezTo>
                  <a:cubicBezTo>
                    <a:pt x="733" y="226"/>
                    <a:pt x="691" y="229"/>
                    <a:pt x="650" y="229"/>
                  </a:cubicBezTo>
                  <a:cubicBezTo>
                    <a:pt x="527" y="229"/>
                    <a:pt x="414" y="201"/>
                    <a:pt x="301" y="144"/>
                  </a:cubicBezTo>
                  <a:cubicBezTo>
                    <a:pt x="226" y="94"/>
                    <a:pt x="176" y="69"/>
                    <a:pt x="126" y="19"/>
                  </a:cubicBezTo>
                  <a:cubicBezTo>
                    <a:pt x="113" y="6"/>
                    <a:pt x="94" y="0"/>
                    <a:pt x="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28"/>
            <p:cNvSpPr/>
            <p:nvPr/>
          </p:nvSpPr>
          <p:spPr>
            <a:xfrm>
              <a:off x="7344104" y="474828"/>
              <a:ext cx="136534" cy="128426"/>
            </a:xfrm>
            <a:custGeom>
              <a:rect b="b" l="l" r="r" t="t"/>
              <a:pathLst>
                <a:path extrusionOk="0" h="1014" w="1078">
                  <a:moveTo>
                    <a:pt x="982" y="1"/>
                  </a:moveTo>
                  <a:cubicBezTo>
                    <a:pt x="964" y="1"/>
                    <a:pt x="946" y="24"/>
                    <a:pt x="927" y="61"/>
                  </a:cubicBezTo>
                  <a:cubicBezTo>
                    <a:pt x="827" y="462"/>
                    <a:pt x="476" y="813"/>
                    <a:pt x="50" y="888"/>
                  </a:cubicBezTo>
                  <a:cubicBezTo>
                    <a:pt x="25" y="888"/>
                    <a:pt x="0" y="913"/>
                    <a:pt x="0" y="963"/>
                  </a:cubicBezTo>
                  <a:cubicBezTo>
                    <a:pt x="0" y="988"/>
                    <a:pt x="25" y="1013"/>
                    <a:pt x="75" y="1013"/>
                  </a:cubicBezTo>
                  <a:cubicBezTo>
                    <a:pt x="551" y="913"/>
                    <a:pt x="952" y="537"/>
                    <a:pt x="1053" y="86"/>
                  </a:cubicBezTo>
                  <a:cubicBezTo>
                    <a:pt x="1078" y="36"/>
                    <a:pt x="1053" y="11"/>
                    <a:pt x="1003" y="11"/>
                  </a:cubicBezTo>
                  <a:cubicBezTo>
                    <a:pt x="996" y="4"/>
                    <a:pt x="989" y="1"/>
                    <a:pt x="9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28"/>
            <p:cNvSpPr/>
            <p:nvPr/>
          </p:nvSpPr>
          <p:spPr>
            <a:xfrm>
              <a:off x="7229735" y="488759"/>
              <a:ext cx="38250" cy="60540"/>
            </a:xfrm>
            <a:custGeom>
              <a:rect b="b" l="l" r="r" t="t"/>
              <a:pathLst>
                <a:path extrusionOk="0" h="478" w="302">
                  <a:moveTo>
                    <a:pt x="201" y="1"/>
                  </a:moveTo>
                  <a:cubicBezTo>
                    <a:pt x="51" y="101"/>
                    <a:pt x="1" y="277"/>
                    <a:pt x="51" y="427"/>
                  </a:cubicBezTo>
                  <a:cubicBezTo>
                    <a:pt x="76" y="477"/>
                    <a:pt x="101" y="477"/>
                    <a:pt x="126" y="477"/>
                  </a:cubicBezTo>
                  <a:cubicBezTo>
                    <a:pt x="176" y="477"/>
                    <a:pt x="176" y="427"/>
                    <a:pt x="176" y="402"/>
                  </a:cubicBezTo>
                  <a:cubicBezTo>
                    <a:pt x="151" y="302"/>
                    <a:pt x="176" y="176"/>
                    <a:pt x="277" y="126"/>
                  </a:cubicBezTo>
                  <a:cubicBezTo>
                    <a:pt x="302" y="101"/>
                    <a:pt x="302" y="51"/>
                    <a:pt x="277" y="26"/>
                  </a:cubicBezTo>
                  <a:cubicBezTo>
                    <a:pt x="251" y="1"/>
                    <a:pt x="226" y="1"/>
                    <a:pt x="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28"/>
            <p:cNvSpPr/>
            <p:nvPr/>
          </p:nvSpPr>
          <p:spPr>
            <a:xfrm>
              <a:off x="7372601" y="370719"/>
              <a:ext cx="60414" cy="32550"/>
            </a:xfrm>
            <a:custGeom>
              <a:rect b="b" l="l" r="r" t="t"/>
              <a:pathLst>
                <a:path extrusionOk="0" h="257" w="477">
                  <a:moveTo>
                    <a:pt x="351" y="1"/>
                  </a:moveTo>
                  <a:cubicBezTo>
                    <a:pt x="238" y="1"/>
                    <a:pt x="113" y="69"/>
                    <a:pt x="26" y="156"/>
                  </a:cubicBezTo>
                  <a:cubicBezTo>
                    <a:pt x="1" y="181"/>
                    <a:pt x="1" y="206"/>
                    <a:pt x="26" y="231"/>
                  </a:cubicBezTo>
                  <a:cubicBezTo>
                    <a:pt x="51" y="256"/>
                    <a:pt x="51" y="256"/>
                    <a:pt x="76" y="256"/>
                  </a:cubicBezTo>
                  <a:cubicBezTo>
                    <a:pt x="101" y="256"/>
                    <a:pt x="101" y="256"/>
                    <a:pt x="126" y="231"/>
                  </a:cubicBezTo>
                  <a:cubicBezTo>
                    <a:pt x="201" y="156"/>
                    <a:pt x="301" y="131"/>
                    <a:pt x="402" y="131"/>
                  </a:cubicBezTo>
                  <a:cubicBezTo>
                    <a:pt x="427" y="131"/>
                    <a:pt x="477" y="106"/>
                    <a:pt x="477" y="56"/>
                  </a:cubicBezTo>
                  <a:cubicBezTo>
                    <a:pt x="477" y="31"/>
                    <a:pt x="452" y="6"/>
                    <a:pt x="402" y="6"/>
                  </a:cubicBezTo>
                  <a:cubicBezTo>
                    <a:pt x="385" y="2"/>
                    <a:pt x="368" y="1"/>
                    <a:pt x="3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28"/>
            <p:cNvSpPr/>
            <p:nvPr/>
          </p:nvSpPr>
          <p:spPr>
            <a:xfrm>
              <a:off x="7464680" y="389591"/>
              <a:ext cx="66747" cy="56107"/>
            </a:xfrm>
            <a:custGeom>
              <a:rect b="b" l="l" r="r" t="t"/>
              <a:pathLst>
                <a:path extrusionOk="0" h="443" w="527">
                  <a:moveTo>
                    <a:pt x="304" y="0"/>
                  </a:moveTo>
                  <a:cubicBezTo>
                    <a:pt x="287" y="0"/>
                    <a:pt x="269" y="3"/>
                    <a:pt x="251" y="7"/>
                  </a:cubicBezTo>
                  <a:lnTo>
                    <a:pt x="201" y="32"/>
                  </a:lnTo>
                  <a:cubicBezTo>
                    <a:pt x="151" y="57"/>
                    <a:pt x="101" y="82"/>
                    <a:pt x="51" y="157"/>
                  </a:cubicBezTo>
                  <a:cubicBezTo>
                    <a:pt x="26" y="207"/>
                    <a:pt x="0" y="283"/>
                    <a:pt x="51" y="333"/>
                  </a:cubicBezTo>
                  <a:cubicBezTo>
                    <a:pt x="76" y="383"/>
                    <a:pt x="126" y="408"/>
                    <a:pt x="176" y="433"/>
                  </a:cubicBezTo>
                  <a:cubicBezTo>
                    <a:pt x="201" y="439"/>
                    <a:pt x="226" y="442"/>
                    <a:pt x="250" y="442"/>
                  </a:cubicBezTo>
                  <a:cubicBezTo>
                    <a:pt x="323" y="442"/>
                    <a:pt x="389" y="414"/>
                    <a:pt x="427" y="358"/>
                  </a:cubicBezTo>
                  <a:cubicBezTo>
                    <a:pt x="502" y="308"/>
                    <a:pt x="527" y="207"/>
                    <a:pt x="477" y="107"/>
                  </a:cubicBezTo>
                  <a:cubicBezTo>
                    <a:pt x="456" y="45"/>
                    <a:pt x="385" y="0"/>
                    <a:pt x="3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28"/>
            <p:cNvSpPr/>
            <p:nvPr/>
          </p:nvSpPr>
          <p:spPr>
            <a:xfrm>
              <a:off x="7905946" y="717367"/>
              <a:ext cx="25458" cy="22291"/>
            </a:xfrm>
            <a:custGeom>
              <a:rect b="b" l="l" r="r" t="t"/>
              <a:pathLst>
                <a:path extrusionOk="0" h="176" w="201">
                  <a:moveTo>
                    <a:pt x="75" y="0"/>
                  </a:moveTo>
                  <a:cubicBezTo>
                    <a:pt x="25" y="26"/>
                    <a:pt x="0" y="76"/>
                    <a:pt x="25" y="126"/>
                  </a:cubicBezTo>
                  <a:cubicBezTo>
                    <a:pt x="25" y="151"/>
                    <a:pt x="75" y="176"/>
                    <a:pt x="100" y="176"/>
                  </a:cubicBezTo>
                  <a:lnTo>
                    <a:pt x="126" y="176"/>
                  </a:lnTo>
                  <a:cubicBezTo>
                    <a:pt x="176" y="151"/>
                    <a:pt x="201" y="126"/>
                    <a:pt x="201" y="76"/>
                  </a:cubicBezTo>
                  <a:cubicBezTo>
                    <a:pt x="176" y="26"/>
                    <a:pt x="126" y="0"/>
                    <a:pt x="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28"/>
            <p:cNvSpPr/>
            <p:nvPr/>
          </p:nvSpPr>
          <p:spPr>
            <a:xfrm>
              <a:off x="8178887" y="712934"/>
              <a:ext cx="28751" cy="23557"/>
            </a:xfrm>
            <a:custGeom>
              <a:rect b="b" l="l" r="r" t="t"/>
              <a:pathLst>
                <a:path extrusionOk="0" h="186" w="227">
                  <a:moveTo>
                    <a:pt x="87" y="1"/>
                  </a:moveTo>
                  <a:cubicBezTo>
                    <a:pt x="53" y="1"/>
                    <a:pt x="26" y="24"/>
                    <a:pt x="26" y="61"/>
                  </a:cubicBezTo>
                  <a:cubicBezTo>
                    <a:pt x="1" y="111"/>
                    <a:pt x="51" y="161"/>
                    <a:pt x="76" y="161"/>
                  </a:cubicBezTo>
                  <a:lnTo>
                    <a:pt x="126" y="161"/>
                  </a:lnTo>
                  <a:cubicBezTo>
                    <a:pt x="126" y="186"/>
                    <a:pt x="126" y="186"/>
                    <a:pt x="126" y="186"/>
                  </a:cubicBezTo>
                  <a:cubicBezTo>
                    <a:pt x="176" y="186"/>
                    <a:pt x="201" y="136"/>
                    <a:pt x="226" y="111"/>
                  </a:cubicBezTo>
                  <a:cubicBezTo>
                    <a:pt x="226" y="61"/>
                    <a:pt x="201" y="10"/>
                    <a:pt x="151" y="10"/>
                  </a:cubicBezTo>
                  <a:lnTo>
                    <a:pt x="126" y="10"/>
                  </a:lnTo>
                  <a:cubicBezTo>
                    <a:pt x="112" y="4"/>
                    <a:pt x="99" y="1"/>
                    <a:pt x="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28"/>
            <p:cNvSpPr/>
            <p:nvPr/>
          </p:nvSpPr>
          <p:spPr>
            <a:xfrm>
              <a:off x="8467787" y="895947"/>
              <a:ext cx="28624" cy="24697"/>
            </a:xfrm>
            <a:custGeom>
              <a:rect b="b" l="l" r="r" t="t"/>
              <a:pathLst>
                <a:path extrusionOk="0" h="195" w="226">
                  <a:moveTo>
                    <a:pt x="104" y="0"/>
                  </a:moveTo>
                  <a:cubicBezTo>
                    <a:pt x="82" y="0"/>
                    <a:pt x="63" y="7"/>
                    <a:pt x="50" y="19"/>
                  </a:cubicBezTo>
                  <a:cubicBezTo>
                    <a:pt x="0" y="44"/>
                    <a:pt x="0" y="94"/>
                    <a:pt x="25" y="119"/>
                  </a:cubicBezTo>
                  <a:lnTo>
                    <a:pt x="50" y="169"/>
                  </a:lnTo>
                  <a:cubicBezTo>
                    <a:pt x="75" y="169"/>
                    <a:pt x="101" y="194"/>
                    <a:pt x="126" y="194"/>
                  </a:cubicBezTo>
                  <a:cubicBezTo>
                    <a:pt x="126" y="194"/>
                    <a:pt x="151" y="194"/>
                    <a:pt x="176" y="169"/>
                  </a:cubicBezTo>
                  <a:cubicBezTo>
                    <a:pt x="201" y="144"/>
                    <a:pt x="226" y="94"/>
                    <a:pt x="176" y="44"/>
                  </a:cubicBezTo>
                  <a:lnTo>
                    <a:pt x="176" y="19"/>
                  </a:lnTo>
                  <a:cubicBezTo>
                    <a:pt x="151" y="7"/>
                    <a:pt x="126" y="0"/>
                    <a:pt x="1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28"/>
            <p:cNvSpPr/>
            <p:nvPr/>
          </p:nvSpPr>
          <p:spPr>
            <a:xfrm>
              <a:off x="8112267" y="701536"/>
              <a:ext cx="25458" cy="22291"/>
            </a:xfrm>
            <a:custGeom>
              <a:rect b="b" l="l" r="r" t="t"/>
              <a:pathLst>
                <a:path extrusionOk="0" h="176" w="201">
                  <a:moveTo>
                    <a:pt x="101" y="0"/>
                  </a:moveTo>
                  <a:cubicBezTo>
                    <a:pt x="50" y="0"/>
                    <a:pt x="0" y="50"/>
                    <a:pt x="0" y="75"/>
                  </a:cubicBezTo>
                  <a:cubicBezTo>
                    <a:pt x="0" y="125"/>
                    <a:pt x="25" y="176"/>
                    <a:pt x="75" y="176"/>
                  </a:cubicBezTo>
                  <a:lnTo>
                    <a:pt x="126" y="176"/>
                  </a:lnTo>
                  <a:cubicBezTo>
                    <a:pt x="176" y="176"/>
                    <a:pt x="201" y="151"/>
                    <a:pt x="201" y="100"/>
                  </a:cubicBezTo>
                  <a:cubicBezTo>
                    <a:pt x="201" y="50"/>
                    <a:pt x="176" y="25"/>
                    <a:pt x="1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28"/>
            <p:cNvSpPr/>
            <p:nvPr/>
          </p:nvSpPr>
          <p:spPr>
            <a:xfrm>
              <a:off x="7972566" y="704702"/>
              <a:ext cx="25584" cy="22291"/>
            </a:xfrm>
            <a:custGeom>
              <a:rect b="b" l="l" r="r" t="t"/>
              <a:pathLst>
                <a:path extrusionOk="0" h="176" w="202">
                  <a:moveTo>
                    <a:pt x="76" y="0"/>
                  </a:moveTo>
                  <a:cubicBezTo>
                    <a:pt x="26" y="25"/>
                    <a:pt x="1" y="50"/>
                    <a:pt x="1" y="100"/>
                  </a:cubicBezTo>
                  <a:cubicBezTo>
                    <a:pt x="1" y="151"/>
                    <a:pt x="51" y="176"/>
                    <a:pt x="101" y="176"/>
                  </a:cubicBezTo>
                  <a:lnTo>
                    <a:pt x="126" y="176"/>
                  </a:lnTo>
                  <a:cubicBezTo>
                    <a:pt x="176" y="176"/>
                    <a:pt x="201" y="126"/>
                    <a:pt x="201" y="75"/>
                  </a:cubicBezTo>
                  <a:cubicBezTo>
                    <a:pt x="201" y="25"/>
                    <a:pt x="151" y="0"/>
                    <a:pt x="1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28"/>
            <p:cNvSpPr/>
            <p:nvPr/>
          </p:nvSpPr>
          <p:spPr>
            <a:xfrm>
              <a:off x="8248674" y="730032"/>
              <a:ext cx="25584" cy="22417"/>
            </a:xfrm>
            <a:custGeom>
              <a:rect b="b" l="l" r="r" t="t"/>
              <a:pathLst>
                <a:path extrusionOk="0" h="177" w="202">
                  <a:moveTo>
                    <a:pt x="101" y="1"/>
                  </a:moveTo>
                  <a:cubicBezTo>
                    <a:pt x="76" y="1"/>
                    <a:pt x="26" y="26"/>
                    <a:pt x="1" y="51"/>
                  </a:cubicBezTo>
                  <a:cubicBezTo>
                    <a:pt x="1" y="101"/>
                    <a:pt x="26" y="151"/>
                    <a:pt x="51" y="176"/>
                  </a:cubicBezTo>
                  <a:lnTo>
                    <a:pt x="126" y="176"/>
                  </a:lnTo>
                  <a:cubicBezTo>
                    <a:pt x="151" y="176"/>
                    <a:pt x="176" y="151"/>
                    <a:pt x="201" y="126"/>
                  </a:cubicBezTo>
                  <a:cubicBezTo>
                    <a:pt x="201" y="76"/>
                    <a:pt x="176" y="26"/>
                    <a:pt x="126" y="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28"/>
            <p:cNvSpPr/>
            <p:nvPr/>
          </p:nvSpPr>
          <p:spPr>
            <a:xfrm>
              <a:off x="8312255" y="757389"/>
              <a:ext cx="28624" cy="23557"/>
            </a:xfrm>
            <a:custGeom>
              <a:rect b="b" l="l" r="r" t="t"/>
              <a:pathLst>
                <a:path extrusionOk="0" h="186" w="226">
                  <a:moveTo>
                    <a:pt x="97" y="0"/>
                  </a:moveTo>
                  <a:cubicBezTo>
                    <a:pt x="66" y="0"/>
                    <a:pt x="25" y="24"/>
                    <a:pt x="25" y="60"/>
                  </a:cubicBezTo>
                  <a:cubicBezTo>
                    <a:pt x="0" y="85"/>
                    <a:pt x="0" y="136"/>
                    <a:pt x="50" y="161"/>
                  </a:cubicBezTo>
                  <a:lnTo>
                    <a:pt x="75" y="186"/>
                  </a:lnTo>
                  <a:lnTo>
                    <a:pt x="126" y="186"/>
                  </a:lnTo>
                  <a:cubicBezTo>
                    <a:pt x="151" y="186"/>
                    <a:pt x="176" y="186"/>
                    <a:pt x="201" y="161"/>
                  </a:cubicBezTo>
                  <a:cubicBezTo>
                    <a:pt x="226" y="111"/>
                    <a:pt x="201" y="60"/>
                    <a:pt x="151" y="35"/>
                  </a:cubicBezTo>
                  <a:lnTo>
                    <a:pt x="126" y="10"/>
                  </a:lnTo>
                  <a:cubicBezTo>
                    <a:pt x="119" y="4"/>
                    <a:pt x="109" y="0"/>
                    <a:pt x="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28"/>
            <p:cNvSpPr/>
            <p:nvPr/>
          </p:nvSpPr>
          <p:spPr>
            <a:xfrm>
              <a:off x="8423331" y="841993"/>
              <a:ext cx="25458" cy="24697"/>
            </a:xfrm>
            <a:custGeom>
              <a:rect b="b" l="l" r="r" t="t"/>
              <a:pathLst>
                <a:path extrusionOk="0" h="195" w="201">
                  <a:moveTo>
                    <a:pt x="88" y="0"/>
                  </a:moveTo>
                  <a:cubicBezTo>
                    <a:pt x="63" y="0"/>
                    <a:pt x="38" y="6"/>
                    <a:pt x="25" y="19"/>
                  </a:cubicBezTo>
                  <a:cubicBezTo>
                    <a:pt x="0" y="69"/>
                    <a:pt x="0" y="119"/>
                    <a:pt x="25" y="144"/>
                  </a:cubicBezTo>
                  <a:lnTo>
                    <a:pt x="51" y="169"/>
                  </a:lnTo>
                  <a:cubicBezTo>
                    <a:pt x="76" y="194"/>
                    <a:pt x="101" y="194"/>
                    <a:pt x="101" y="194"/>
                  </a:cubicBezTo>
                  <a:cubicBezTo>
                    <a:pt x="126" y="194"/>
                    <a:pt x="151" y="194"/>
                    <a:pt x="176" y="169"/>
                  </a:cubicBezTo>
                  <a:cubicBezTo>
                    <a:pt x="201" y="144"/>
                    <a:pt x="201" y="94"/>
                    <a:pt x="176" y="44"/>
                  </a:cubicBezTo>
                  <a:lnTo>
                    <a:pt x="151" y="19"/>
                  </a:lnTo>
                  <a:cubicBezTo>
                    <a:pt x="138" y="6"/>
                    <a:pt x="113" y="0"/>
                    <a:pt x="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28"/>
            <p:cNvSpPr/>
            <p:nvPr/>
          </p:nvSpPr>
          <p:spPr>
            <a:xfrm>
              <a:off x="8505910" y="954081"/>
              <a:ext cx="25458" cy="26850"/>
            </a:xfrm>
            <a:custGeom>
              <a:rect b="b" l="l" r="r" t="t"/>
              <a:pathLst>
                <a:path extrusionOk="0" h="212" w="201">
                  <a:moveTo>
                    <a:pt x="94" y="1"/>
                  </a:moveTo>
                  <a:cubicBezTo>
                    <a:pt x="80" y="1"/>
                    <a:pt x="65" y="4"/>
                    <a:pt x="50" y="11"/>
                  </a:cubicBezTo>
                  <a:cubicBezTo>
                    <a:pt x="0" y="36"/>
                    <a:pt x="0" y="86"/>
                    <a:pt x="25" y="136"/>
                  </a:cubicBezTo>
                  <a:lnTo>
                    <a:pt x="25" y="162"/>
                  </a:lnTo>
                  <a:cubicBezTo>
                    <a:pt x="50" y="187"/>
                    <a:pt x="75" y="212"/>
                    <a:pt x="100" y="212"/>
                  </a:cubicBezTo>
                  <a:cubicBezTo>
                    <a:pt x="125" y="212"/>
                    <a:pt x="125" y="187"/>
                    <a:pt x="150" y="187"/>
                  </a:cubicBezTo>
                  <a:cubicBezTo>
                    <a:pt x="201" y="162"/>
                    <a:pt x="201" y="111"/>
                    <a:pt x="176" y="86"/>
                  </a:cubicBezTo>
                  <a:lnTo>
                    <a:pt x="176" y="36"/>
                  </a:lnTo>
                  <a:cubicBezTo>
                    <a:pt x="158" y="19"/>
                    <a:pt x="128" y="1"/>
                    <a:pt x="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28"/>
            <p:cNvSpPr/>
            <p:nvPr/>
          </p:nvSpPr>
          <p:spPr>
            <a:xfrm>
              <a:off x="8369376" y="796272"/>
              <a:ext cx="28624" cy="25964"/>
            </a:xfrm>
            <a:custGeom>
              <a:rect b="b" l="l" r="r" t="t"/>
              <a:pathLst>
                <a:path extrusionOk="0" h="205" w="226">
                  <a:moveTo>
                    <a:pt x="107" y="0"/>
                  </a:moveTo>
                  <a:cubicBezTo>
                    <a:pt x="83" y="0"/>
                    <a:pt x="54" y="15"/>
                    <a:pt x="25" y="29"/>
                  </a:cubicBezTo>
                  <a:cubicBezTo>
                    <a:pt x="0" y="79"/>
                    <a:pt x="25" y="129"/>
                    <a:pt x="50" y="154"/>
                  </a:cubicBezTo>
                  <a:lnTo>
                    <a:pt x="76" y="179"/>
                  </a:lnTo>
                  <a:cubicBezTo>
                    <a:pt x="101" y="179"/>
                    <a:pt x="101" y="205"/>
                    <a:pt x="126" y="205"/>
                  </a:cubicBezTo>
                  <a:cubicBezTo>
                    <a:pt x="151" y="205"/>
                    <a:pt x="176" y="179"/>
                    <a:pt x="201" y="154"/>
                  </a:cubicBezTo>
                  <a:cubicBezTo>
                    <a:pt x="226" y="129"/>
                    <a:pt x="226" y="79"/>
                    <a:pt x="176" y="29"/>
                  </a:cubicBezTo>
                  <a:lnTo>
                    <a:pt x="151" y="29"/>
                  </a:lnTo>
                  <a:cubicBezTo>
                    <a:pt x="140" y="8"/>
                    <a:pt x="125" y="0"/>
                    <a:pt x="1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28"/>
            <p:cNvSpPr/>
            <p:nvPr/>
          </p:nvSpPr>
          <p:spPr>
            <a:xfrm>
              <a:off x="8042353" y="701536"/>
              <a:ext cx="25584" cy="19125"/>
            </a:xfrm>
            <a:custGeom>
              <a:rect b="b" l="l" r="r" t="t"/>
              <a:pathLst>
                <a:path extrusionOk="0" h="151" w="202">
                  <a:moveTo>
                    <a:pt x="76" y="0"/>
                  </a:moveTo>
                  <a:cubicBezTo>
                    <a:pt x="26" y="0"/>
                    <a:pt x="1" y="25"/>
                    <a:pt x="1" y="75"/>
                  </a:cubicBezTo>
                  <a:cubicBezTo>
                    <a:pt x="1" y="125"/>
                    <a:pt x="51" y="151"/>
                    <a:pt x="101" y="151"/>
                  </a:cubicBezTo>
                  <a:lnTo>
                    <a:pt x="126" y="151"/>
                  </a:lnTo>
                  <a:cubicBezTo>
                    <a:pt x="176" y="151"/>
                    <a:pt x="201" y="125"/>
                    <a:pt x="201" y="75"/>
                  </a:cubicBezTo>
                  <a:cubicBezTo>
                    <a:pt x="201" y="25"/>
                    <a:pt x="176" y="0"/>
                    <a:pt x="1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28"/>
            <p:cNvSpPr/>
            <p:nvPr/>
          </p:nvSpPr>
          <p:spPr>
            <a:xfrm>
              <a:off x="8534408" y="1018927"/>
              <a:ext cx="25584" cy="22291"/>
            </a:xfrm>
            <a:custGeom>
              <a:rect b="b" l="l" r="r" t="t"/>
              <a:pathLst>
                <a:path extrusionOk="0" h="176" w="202">
                  <a:moveTo>
                    <a:pt x="51" y="0"/>
                  </a:moveTo>
                  <a:cubicBezTo>
                    <a:pt x="26" y="25"/>
                    <a:pt x="1" y="76"/>
                    <a:pt x="1" y="126"/>
                  </a:cubicBezTo>
                  <a:cubicBezTo>
                    <a:pt x="1" y="151"/>
                    <a:pt x="26" y="176"/>
                    <a:pt x="51" y="176"/>
                  </a:cubicBezTo>
                  <a:lnTo>
                    <a:pt x="126" y="176"/>
                  </a:lnTo>
                  <a:cubicBezTo>
                    <a:pt x="176" y="151"/>
                    <a:pt x="201" y="101"/>
                    <a:pt x="176" y="51"/>
                  </a:cubicBezTo>
                  <a:cubicBezTo>
                    <a:pt x="176" y="25"/>
                    <a:pt x="151" y="0"/>
                    <a:pt x="1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28"/>
            <p:cNvSpPr/>
            <p:nvPr/>
          </p:nvSpPr>
          <p:spPr>
            <a:xfrm>
              <a:off x="8664609" y="993470"/>
              <a:ext cx="25458" cy="22417"/>
            </a:xfrm>
            <a:custGeom>
              <a:rect b="b" l="l" r="r" t="t"/>
              <a:pathLst>
                <a:path extrusionOk="0" h="177" w="201">
                  <a:moveTo>
                    <a:pt x="75" y="1"/>
                  </a:moveTo>
                  <a:cubicBezTo>
                    <a:pt x="25" y="1"/>
                    <a:pt x="0" y="51"/>
                    <a:pt x="0" y="101"/>
                  </a:cubicBezTo>
                  <a:cubicBezTo>
                    <a:pt x="0" y="126"/>
                    <a:pt x="25" y="176"/>
                    <a:pt x="75" y="176"/>
                  </a:cubicBezTo>
                  <a:lnTo>
                    <a:pt x="126" y="176"/>
                  </a:lnTo>
                  <a:cubicBezTo>
                    <a:pt x="176" y="176"/>
                    <a:pt x="201" y="126"/>
                    <a:pt x="201" y="76"/>
                  </a:cubicBezTo>
                  <a:cubicBezTo>
                    <a:pt x="201" y="26"/>
                    <a:pt x="151" y="1"/>
                    <a:pt x="1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28"/>
            <p:cNvSpPr/>
            <p:nvPr/>
          </p:nvSpPr>
          <p:spPr>
            <a:xfrm>
              <a:off x="8597862" y="1001829"/>
              <a:ext cx="25584" cy="23557"/>
            </a:xfrm>
            <a:custGeom>
              <a:rect b="b" l="l" r="r" t="t"/>
              <a:pathLst>
                <a:path extrusionOk="0" h="186" w="202">
                  <a:moveTo>
                    <a:pt x="140" y="0"/>
                  </a:moveTo>
                  <a:cubicBezTo>
                    <a:pt x="128" y="0"/>
                    <a:pt x="115" y="3"/>
                    <a:pt x="101" y="10"/>
                  </a:cubicBezTo>
                  <a:lnTo>
                    <a:pt x="76" y="10"/>
                  </a:lnTo>
                  <a:cubicBezTo>
                    <a:pt x="26" y="10"/>
                    <a:pt x="1" y="60"/>
                    <a:pt x="1" y="110"/>
                  </a:cubicBezTo>
                  <a:cubicBezTo>
                    <a:pt x="1" y="135"/>
                    <a:pt x="51" y="186"/>
                    <a:pt x="76" y="186"/>
                  </a:cubicBezTo>
                  <a:cubicBezTo>
                    <a:pt x="76" y="186"/>
                    <a:pt x="101" y="186"/>
                    <a:pt x="101" y="160"/>
                  </a:cubicBezTo>
                  <a:lnTo>
                    <a:pt x="126" y="160"/>
                  </a:lnTo>
                  <a:cubicBezTo>
                    <a:pt x="176" y="160"/>
                    <a:pt x="201" y="110"/>
                    <a:pt x="201" y="60"/>
                  </a:cubicBezTo>
                  <a:cubicBezTo>
                    <a:pt x="201" y="24"/>
                    <a:pt x="175" y="0"/>
                    <a:pt x="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28"/>
            <p:cNvSpPr/>
            <p:nvPr/>
          </p:nvSpPr>
          <p:spPr>
            <a:xfrm>
              <a:off x="8731230" y="996636"/>
              <a:ext cx="25584" cy="22417"/>
            </a:xfrm>
            <a:custGeom>
              <a:rect b="b" l="l" r="r" t="t"/>
              <a:pathLst>
                <a:path extrusionOk="0" h="177" w="202">
                  <a:moveTo>
                    <a:pt x="101" y="1"/>
                  </a:moveTo>
                  <a:cubicBezTo>
                    <a:pt x="51" y="1"/>
                    <a:pt x="1" y="26"/>
                    <a:pt x="1" y="76"/>
                  </a:cubicBezTo>
                  <a:cubicBezTo>
                    <a:pt x="1" y="126"/>
                    <a:pt x="26" y="151"/>
                    <a:pt x="76" y="176"/>
                  </a:cubicBezTo>
                  <a:lnTo>
                    <a:pt x="126" y="176"/>
                  </a:lnTo>
                  <a:cubicBezTo>
                    <a:pt x="151" y="176"/>
                    <a:pt x="201" y="126"/>
                    <a:pt x="201" y="101"/>
                  </a:cubicBezTo>
                  <a:cubicBezTo>
                    <a:pt x="201" y="51"/>
                    <a:pt x="176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28"/>
            <p:cNvSpPr/>
            <p:nvPr/>
          </p:nvSpPr>
          <p:spPr>
            <a:xfrm>
              <a:off x="7250442" y="603241"/>
              <a:ext cx="66747" cy="56107"/>
            </a:xfrm>
            <a:custGeom>
              <a:rect b="b" l="l" r="r" t="t"/>
              <a:pathLst>
                <a:path extrusionOk="0" h="443" w="527">
                  <a:moveTo>
                    <a:pt x="304" y="0"/>
                  </a:moveTo>
                  <a:cubicBezTo>
                    <a:pt x="287" y="0"/>
                    <a:pt x="269" y="3"/>
                    <a:pt x="251" y="7"/>
                  </a:cubicBezTo>
                  <a:lnTo>
                    <a:pt x="201" y="32"/>
                  </a:lnTo>
                  <a:cubicBezTo>
                    <a:pt x="151" y="57"/>
                    <a:pt x="101" y="82"/>
                    <a:pt x="51" y="157"/>
                  </a:cubicBezTo>
                  <a:cubicBezTo>
                    <a:pt x="26" y="207"/>
                    <a:pt x="0" y="283"/>
                    <a:pt x="51" y="333"/>
                  </a:cubicBezTo>
                  <a:cubicBezTo>
                    <a:pt x="76" y="383"/>
                    <a:pt x="126" y="408"/>
                    <a:pt x="176" y="433"/>
                  </a:cubicBezTo>
                  <a:cubicBezTo>
                    <a:pt x="201" y="439"/>
                    <a:pt x="226" y="442"/>
                    <a:pt x="250" y="442"/>
                  </a:cubicBezTo>
                  <a:cubicBezTo>
                    <a:pt x="323" y="442"/>
                    <a:pt x="389" y="414"/>
                    <a:pt x="427" y="358"/>
                  </a:cubicBezTo>
                  <a:cubicBezTo>
                    <a:pt x="502" y="308"/>
                    <a:pt x="527" y="207"/>
                    <a:pt x="477" y="107"/>
                  </a:cubicBezTo>
                  <a:cubicBezTo>
                    <a:pt x="456" y="45"/>
                    <a:pt x="385" y="0"/>
                    <a:pt x="3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6" name="Google Shape;886;p28"/>
          <p:cNvSpPr/>
          <p:nvPr/>
        </p:nvSpPr>
        <p:spPr>
          <a:xfrm>
            <a:off x="8767353" y="114784"/>
            <a:ext cx="135748" cy="142299"/>
          </a:xfrm>
          <a:custGeom>
            <a:rect b="b" l="l" r="r" t="t"/>
            <a:pathLst>
              <a:path extrusionOk="0" h="1630" w="1555">
                <a:moveTo>
                  <a:pt x="778" y="176"/>
                </a:moveTo>
                <a:cubicBezTo>
                  <a:pt x="1104" y="176"/>
                  <a:pt x="1354" y="552"/>
                  <a:pt x="1379" y="903"/>
                </a:cubicBezTo>
                <a:cubicBezTo>
                  <a:pt x="1379" y="978"/>
                  <a:pt x="1354" y="1053"/>
                  <a:pt x="1354" y="1103"/>
                </a:cubicBezTo>
                <a:cubicBezTo>
                  <a:pt x="1304" y="1254"/>
                  <a:pt x="1204" y="1354"/>
                  <a:pt x="1053" y="1404"/>
                </a:cubicBezTo>
                <a:cubicBezTo>
                  <a:pt x="985" y="1432"/>
                  <a:pt x="908" y="1452"/>
                  <a:pt x="829" y="1452"/>
                </a:cubicBezTo>
                <a:cubicBezTo>
                  <a:pt x="763" y="1452"/>
                  <a:pt x="695" y="1438"/>
                  <a:pt x="627" y="1404"/>
                </a:cubicBezTo>
                <a:cubicBezTo>
                  <a:pt x="427" y="1329"/>
                  <a:pt x="251" y="1128"/>
                  <a:pt x="226" y="903"/>
                </a:cubicBezTo>
                <a:cubicBezTo>
                  <a:pt x="176" y="727"/>
                  <a:pt x="251" y="502"/>
                  <a:pt x="402" y="351"/>
                </a:cubicBezTo>
                <a:cubicBezTo>
                  <a:pt x="502" y="226"/>
                  <a:pt x="627" y="176"/>
                  <a:pt x="753" y="176"/>
                </a:cubicBezTo>
                <a:close/>
                <a:moveTo>
                  <a:pt x="778" y="1"/>
                </a:moveTo>
                <a:cubicBezTo>
                  <a:pt x="577" y="1"/>
                  <a:pt x="402" y="76"/>
                  <a:pt x="251" y="251"/>
                </a:cubicBezTo>
                <a:cubicBezTo>
                  <a:pt x="101" y="427"/>
                  <a:pt x="1" y="702"/>
                  <a:pt x="51" y="953"/>
                </a:cubicBezTo>
                <a:cubicBezTo>
                  <a:pt x="101" y="1229"/>
                  <a:pt x="302" y="1479"/>
                  <a:pt x="577" y="1580"/>
                </a:cubicBezTo>
                <a:cubicBezTo>
                  <a:pt x="652" y="1605"/>
                  <a:pt x="753" y="1630"/>
                  <a:pt x="853" y="1630"/>
                </a:cubicBezTo>
                <a:cubicBezTo>
                  <a:pt x="953" y="1630"/>
                  <a:pt x="1053" y="1605"/>
                  <a:pt x="1129" y="1580"/>
                </a:cubicBezTo>
                <a:cubicBezTo>
                  <a:pt x="1304" y="1504"/>
                  <a:pt x="1454" y="1354"/>
                  <a:pt x="1505" y="1153"/>
                </a:cubicBezTo>
                <a:cubicBezTo>
                  <a:pt x="1530" y="1078"/>
                  <a:pt x="1555" y="1003"/>
                  <a:pt x="1530" y="903"/>
                </a:cubicBezTo>
                <a:cubicBezTo>
                  <a:pt x="1530" y="477"/>
                  <a:pt x="1229" y="26"/>
                  <a:pt x="77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890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29"/>
          <p:cNvSpPr txBox="1"/>
          <p:nvPr>
            <p:ph type="ctrTitle"/>
          </p:nvPr>
        </p:nvSpPr>
        <p:spPr>
          <a:xfrm>
            <a:off x="2100700" y="920550"/>
            <a:ext cx="4818900" cy="2350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2"/>
                </a:solidFill>
              </a:rPr>
              <a:t>Pre-K</a:t>
            </a:r>
            <a:r>
              <a:rPr lang="en" sz="3600">
                <a:solidFill>
                  <a:schemeClr val="dk2"/>
                </a:solidFill>
              </a:rPr>
              <a:t> Registration</a:t>
            </a:r>
            <a:r>
              <a:rPr lang="en" sz="5800"/>
              <a:t> </a:t>
            </a:r>
            <a:endParaRPr sz="8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April 22 &amp; 23rd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8:00 - 1:30 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More Information to come…..</a:t>
            </a:r>
            <a:endParaRPr sz="3000"/>
          </a:p>
        </p:txBody>
      </p:sp>
      <p:sp>
        <p:nvSpPr>
          <p:cNvPr id="892" name="Google Shape;892;p29"/>
          <p:cNvSpPr txBox="1"/>
          <p:nvPr>
            <p:ph idx="1" type="subTitle"/>
          </p:nvPr>
        </p:nvSpPr>
        <p:spPr>
          <a:xfrm>
            <a:off x="2162550" y="3481284"/>
            <a:ext cx="4818900" cy="53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Items needed: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Birth Certificate, 4 year old physical and shot record, Social Security Card, Legal documents, Proof of Residence, Proof of Income</a:t>
            </a:r>
            <a:endParaRPr/>
          </a:p>
        </p:txBody>
      </p:sp>
      <p:grpSp>
        <p:nvGrpSpPr>
          <p:cNvPr id="893" name="Google Shape;893;p29"/>
          <p:cNvGrpSpPr/>
          <p:nvPr/>
        </p:nvGrpSpPr>
        <p:grpSpPr>
          <a:xfrm>
            <a:off x="260659" y="3070328"/>
            <a:ext cx="1544497" cy="1530207"/>
            <a:chOff x="1707525" y="952400"/>
            <a:chExt cx="337750" cy="334625"/>
          </a:xfrm>
        </p:grpSpPr>
        <p:sp>
          <p:nvSpPr>
            <p:cNvPr id="894" name="Google Shape;894;p29"/>
            <p:cNvSpPr/>
            <p:nvPr/>
          </p:nvSpPr>
          <p:spPr>
            <a:xfrm>
              <a:off x="1735100" y="969775"/>
              <a:ext cx="276975" cy="299025"/>
            </a:xfrm>
            <a:custGeom>
              <a:rect b="b" l="l" r="r" t="t"/>
              <a:pathLst>
                <a:path extrusionOk="0" h="11961" w="11079">
                  <a:moveTo>
                    <a:pt x="2781" y="1783"/>
                  </a:moveTo>
                  <a:cubicBezTo>
                    <a:pt x="2848" y="1783"/>
                    <a:pt x="2908" y="1870"/>
                    <a:pt x="2908" y="1937"/>
                  </a:cubicBezTo>
                  <a:cubicBezTo>
                    <a:pt x="2892" y="1986"/>
                    <a:pt x="2834" y="2013"/>
                    <a:pt x="2781" y="2013"/>
                  </a:cubicBezTo>
                  <a:cubicBezTo>
                    <a:pt x="2752" y="2013"/>
                    <a:pt x="2725" y="2005"/>
                    <a:pt x="2707" y="1987"/>
                  </a:cubicBezTo>
                  <a:cubicBezTo>
                    <a:pt x="2657" y="1912"/>
                    <a:pt x="2707" y="1837"/>
                    <a:pt x="2732" y="1787"/>
                  </a:cubicBezTo>
                  <a:lnTo>
                    <a:pt x="2757" y="1787"/>
                  </a:lnTo>
                  <a:cubicBezTo>
                    <a:pt x="2766" y="1784"/>
                    <a:pt x="2774" y="1783"/>
                    <a:pt x="2781" y="1783"/>
                  </a:cubicBezTo>
                  <a:close/>
                  <a:moveTo>
                    <a:pt x="7368" y="1783"/>
                  </a:moveTo>
                  <a:cubicBezTo>
                    <a:pt x="7434" y="1783"/>
                    <a:pt x="7492" y="1870"/>
                    <a:pt x="7469" y="1937"/>
                  </a:cubicBezTo>
                  <a:cubicBezTo>
                    <a:pt x="7453" y="1986"/>
                    <a:pt x="7395" y="2013"/>
                    <a:pt x="7349" y="2013"/>
                  </a:cubicBezTo>
                  <a:cubicBezTo>
                    <a:pt x="7324" y="2013"/>
                    <a:pt x="7303" y="2005"/>
                    <a:pt x="7294" y="1987"/>
                  </a:cubicBezTo>
                  <a:cubicBezTo>
                    <a:pt x="7244" y="1912"/>
                    <a:pt x="7269" y="1837"/>
                    <a:pt x="7319" y="1787"/>
                  </a:cubicBezTo>
                  <a:lnTo>
                    <a:pt x="7344" y="1787"/>
                  </a:lnTo>
                  <a:cubicBezTo>
                    <a:pt x="7352" y="1784"/>
                    <a:pt x="7360" y="1783"/>
                    <a:pt x="7368" y="1783"/>
                  </a:cubicBezTo>
                  <a:close/>
                  <a:moveTo>
                    <a:pt x="2457" y="2589"/>
                  </a:moveTo>
                  <a:cubicBezTo>
                    <a:pt x="2482" y="2589"/>
                    <a:pt x="2482" y="2589"/>
                    <a:pt x="2507" y="2614"/>
                  </a:cubicBezTo>
                  <a:lnTo>
                    <a:pt x="2557" y="2614"/>
                  </a:lnTo>
                  <a:cubicBezTo>
                    <a:pt x="2607" y="2639"/>
                    <a:pt x="2657" y="2664"/>
                    <a:pt x="2682" y="2714"/>
                  </a:cubicBezTo>
                  <a:cubicBezTo>
                    <a:pt x="2707" y="2764"/>
                    <a:pt x="2682" y="2839"/>
                    <a:pt x="2657" y="2890"/>
                  </a:cubicBezTo>
                  <a:cubicBezTo>
                    <a:pt x="2607" y="2940"/>
                    <a:pt x="2557" y="2965"/>
                    <a:pt x="2507" y="2965"/>
                  </a:cubicBezTo>
                  <a:cubicBezTo>
                    <a:pt x="2465" y="2975"/>
                    <a:pt x="2419" y="2981"/>
                    <a:pt x="2373" y="2981"/>
                  </a:cubicBezTo>
                  <a:cubicBezTo>
                    <a:pt x="2307" y="2981"/>
                    <a:pt x="2240" y="2969"/>
                    <a:pt x="2181" y="2940"/>
                  </a:cubicBezTo>
                  <a:cubicBezTo>
                    <a:pt x="2131" y="2915"/>
                    <a:pt x="2056" y="2865"/>
                    <a:pt x="2056" y="2789"/>
                  </a:cubicBezTo>
                  <a:cubicBezTo>
                    <a:pt x="2056" y="2739"/>
                    <a:pt x="2106" y="2689"/>
                    <a:pt x="2156" y="2664"/>
                  </a:cubicBezTo>
                  <a:cubicBezTo>
                    <a:pt x="2156" y="2639"/>
                    <a:pt x="2181" y="2639"/>
                    <a:pt x="2206" y="2614"/>
                  </a:cubicBezTo>
                  <a:cubicBezTo>
                    <a:pt x="2281" y="2589"/>
                    <a:pt x="2382" y="2589"/>
                    <a:pt x="2457" y="2589"/>
                  </a:cubicBezTo>
                  <a:close/>
                  <a:moveTo>
                    <a:pt x="7895" y="2454"/>
                  </a:moveTo>
                  <a:cubicBezTo>
                    <a:pt x="7928" y="2454"/>
                    <a:pt x="7962" y="2457"/>
                    <a:pt x="7996" y="2463"/>
                  </a:cubicBezTo>
                  <a:cubicBezTo>
                    <a:pt x="8021" y="2463"/>
                    <a:pt x="8046" y="2489"/>
                    <a:pt x="8071" y="2489"/>
                  </a:cubicBezTo>
                  <a:cubicBezTo>
                    <a:pt x="8071" y="2489"/>
                    <a:pt x="8121" y="2489"/>
                    <a:pt x="8146" y="2514"/>
                  </a:cubicBezTo>
                  <a:cubicBezTo>
                    <a:pt x="8196" y="2539"/>
                    <a:pt x="8271" y="2564"/>
                    <a:pt x="8296" y="2639"/>
                  </a:cubicBezTo>
                  <a:cubicBezTo>
                    <a:pt x="8346" y="2714"/>
                    <a:pt x="8321" y="2814"/>
                    <a:pt x="8271" y="2865"/>
                  </a:cubicBezTo>
                  <a:cubicBezTo>
                    <a:pt x="8221" y="2940"/>
                    <a:pt x="8146" y="2965"/>
                    <a:pt x="8071" y="2990"/>
                  </a:cubicBezTo>
                  <a:cubicBezTo>
                    <a:pt x="8018" y="3008"/>
                    <a:pt x="7964" y="3016"/>
                    <a:pt x="7911" y="3016"/>
                  </a:cubicBezTo>
                  <a:cubicBezTo>
                    <a:pt x="7814" y="3016"/>
                    <a:pt x="7717" y="2988"/>
                    <a:pt x="7620" y="2940"/>
                  </a:cubicBezTo>
                  <a:cubicBezTo>
                    <a:pt x="7544" y="2915"/>
                    <a:pt x="7469" y="2839"/>
                    <a:pt x="7444" y="2739"/>
                  </a:cubicBezTo>
                  <a:cubicBezTo>
                    <a:pt x="7444" y="2664"/>
                    <a:pt x="7494" y="2589"/>
                    <a:pt x="7570" y="2539"/>
                  </a:cubicBezTo>
                  <a:cubicBezTo>
                    <a:pt x="7595" y="2539"/>
                    <a:pt x="7620" y="2514"/>
                    <a:pt x="7645" y="2514"/>
                  </a:cubicBezTo>
                  <a:cubicBezTo>
                    <a:pt x="7718" y="2477"/>
                    <a:pt x="7805" y="2454"/>
                    <a:pt x="7895" y="2454"/>
                  </a:cubicBezTo>
                  <a:close/>
                  <a:moveTo>
                    <a:pt x="6982" y="2773"/>
                  </a:moveTo>
                  <a:cubicBezTo>
                    <a:pt x="7001" y="2773"/>
                    <a:pt x="7018" y="2785"/>
                    <a:pt x="7018" y="2814"/>
                  </a:cubicBezTo>
                  <a:cubicBezTo>
                    <a:pt x="7043" y="2839"/>
                    <a:pt x="7043" y="2865"/>
                    <a:pt x="7018" y="2890"/>
                  </a:cubicBezTo>
                  <a:cubicBezTo>
                    <a:pt x="6392" y="3291"/>
                    <a:pt x="5665" y="3516"/>
                    <a:pt x="4913" y="3516"/>
                  </a:cubicBezTo>
                  <a:cubicBezTo>
                    <a:pt x="4537" y="3516"/>
                    <a:pt x="4161" y="3466"/>
                    <a:pt x="3810" y="3341"/>
                  </a:cubicBezTo>
                  <a:cubicBezTo>
                    <a:pt x="3509" y="3240"/>
                    <a:pt x="3284" y="3140"/>
                    <a:pt x="3108" y="2990"/>
                  </a:cubicBezTo>
                  <a:cubicBezTo>
                    <a:pt x="3083" y="2965"/>
                    <a:pt x="3083" y="2915"/>
                    <a:pt x="3108" y="2890"/>
                  </a:cubicBezTo>
                  <a:cubicBezTo>
                    <a:pt x="3121" y="2877"/>
                    <a:pt x="3133" y="2871"/>
                    <a:pt x="3146" y="2871"/>
                  </a:cubicBezTo>
                  <a:cubicBezTo>
                    <a:pt x="3158" y="2871"/>
                    <a:pt x="3171" y="2877"/>
                    <a:pt x="3184" y="2890"/>
                  </a:cubicBezTo>
                  <a:cubicBezTo>
                    <a:pt x="3359" y="3015"/>
                    <a:pt x="3559" y="3140"/>
                    <a:pt x="3835" y="3215"/>
                  </a:cubicBezTo>
                  <a:cubicBezTo>
                    <a:pt x="4190" y="3328"/>
                    <a:pt x="4563" y="3384"/>
                    <a:pt x="4936" y="3384"/>
                  </a:cubicBezTo>
                  <a:cubicBezTo>
                    <a:pt x="5643" y="3384"/>
                    <a:pt x="6352" y="3183"/>
                    <a:pt x="6943" y="2789"/>
                  </a:cubicBezTo>
                  <a:cubicBezTo>
                    <a:pt x="6953" y="2779"/>
                    <a:pt x="6968" y="2773"/>
                    <a:pt x="6982" y="2773"/>
                  </a:cubicBezTo>
                  <a:close/>
                  <a:moveTo>
                    <a:pt x="5855" y="5812"/>
                  </a:moveTo>
                  <a:cubicBezTo>
                    <a:pt x="6059" y="5812"/>
                    <a:pt x="6273" y="5952"/>
                    <a:pt x="6316" y="6148"/>
                  </a:cubicBezTo>
                  <a:cubicBezTo>
                    <a:pt x="6392" y="6373"/>
                    <a:pt x="6241" y="6649"/>
                    <a:pt x="6016" y="6699"/>
                  </a:cubicBezTo>
                  <a:cubicBezTo>
                    <a:pt x="5976" y="6712"/>
                    <a:pt x="5934" y="6719"/>
                    <a:pt x="5892" y="6719"/>
                  </a:cubicBezTo>
                  <a:cubicBezTo>
                    <a:pt x="5699" y="6719"/>
                    <a:pt x="5501" y="6584"/>
                    <a:pt x="5439" y="6398"/>
                  </a:cubicBezTo>
                  <a:cubicBezTo>
                    <a:pt x="5389" y="6173"/>
                    <a:pt x="5514" y="5897"/>
                    <a:pt x="5740" y="5822"/>
                  </a:cubicBezTo>
                  <a:lnTo>
                    <a:pt x="5765" y="5822"/>
                  </a:lnTo>
                  <a:cubicBezTo>
                    <a:pt x="5794" y="5815"/>
                    <a:pt x="5825" y="5812"/>
                    <a:pt x="5855" y="5812"/>
                  </a:cubicBezTo>
                  <a:close/>
                  <a:moveTo>
                    <a:pt x="8729" y="5206"/>
                  </a:moveTo>
                  <a:cubicBezTo>
                    <a:pt x="9181" y="5206"/>
                    <a:pt x="9638" y="5417"/>
                    <a:pt x="9825" y="5822"/>
                  </a:cubicBezTo>
                  <a:cubicBezTo>
                    <a:pt x="10001" y="6223"/>
                    <a:pt x="9976" y="6699"/>
                    <a:pt x="9825" y="7100"/>
                  </a:cubicBezTo>
                  <a:cubicBezTo>
                    <a:pt x="9700" y="7426"/>
                    <a:pt x="9524" y="7752"/>
                    <a:pt x="9249" y="7952"/>
                  </a:cubicBezTo>
                  <a:cubicBezTo>
                    <a:pt x="9048" y="8086"/>
                    <a:pt x="8814" y="8164"/>
                    <a:pt x="8584" y="8164"/>
                  </a:cubicBezTo>
                  <a:cubicBezTo>
                    <a:pt x="8469" y="8164"/>
                    <a:pt x="8355" y="8144"/>
                    <a:pt x="8246" y="8103"/>
                  </a:cubicBezTo>
                  <a:cubicBezTo>
                    <a:pt x="7971" y="7977"/>
                    <a:pt x="7795" y="7702"/>
                    <a:pt x="7695" y="7426"/>
                  </a:cubicBezTo>
                  <a:cubicBezTo>
                    <a:pt x="7519" y="7000"/>
                    <a:pt x="7544" y="6524"/>
                    <a:pt x="7645" y="6073"/>
                  </a:cubicBezTo>
                  <a:cubicBezTo>
                    <a:pt x="7695" y="5847"/>
                    <a:pt x="7795" y="5596"/>
                    <a:pt x="7971" y="5446"/>
                  </a:cubicBezTo>
                  <a:cubicBezTo>
                    <a:pt x="8179" y="5285"/>
                    <a:pt x="8453" y="5206"/>
                    <a:pt x="8729" y="5206"/>
                  </a:cubicBezTo>
                  <a:close/>
                  <a:moveTo>
                    <a:pt x="4652" y="8246"/>
                  </a:moveTo>
                  <a:cubicBezTo>
                    <a:pt x="5034" y="8246"/>
                    <a:pt x="5415" y="8529"/>
                    <a:pt x="5389" y="9080"/>
                  </a:cubicBezTo>
                  <a:cubicBezTo>
                    <a:pt x="5366" y="9457"/>
                    <a:pt x="5010" y="9811"/>
                    <a:pt x="4635" y="9811"/>
                  </a:cubicBezTo>
                  <a:cubicBezTo>
                    <a:pt x="4611" y="9811"/>
                    <a:pt x="4586" y="9810"/>
                    <a:pt x="4562" y="9807"/>
                  </a:cubicBezTo>
                  <a:cubicBezTo>
                    <a:pt x="4186" y="9757"/>
                    <a:pt x="3910" y="9381"/>
                    <a:pt x="3910" y="9030"/>
                  </a:cubicBezTo>
                  <a:cubicBezTo>
                    <a:pt x="3923" y="8504"/>
                    <a:pt x="4288" y="8246"/>
                    <a:pt x="4652" y="8246"/>
                  </a:cubicBezTo>
                  <a:close/>
                  <a:moveTo>
                    <a:pt x="5994" y="0"/>
                  </a:moveTo>
                  <a:cubicBezTo>
                    <a:pt x="4945" y="0"/>
                    <a:pt x="3846" y="292"/>
                    <a:pt x="2908" y="784"/>
                  </a:cubicBezTo>
                  <a:cubicBezTo>
                    <a:pt x="2983" y="809"/>
                    <a:pt x="3033" y="859"/>
                    <a:pt x="3108" y="859"/>
                  </a:cubicBezTo>
                  <a:cubicBezTo>
                    <a:pt x="3008" y="1085"/>
                    <a:pt x="2808" y="1286"/>
                    <a:pt x="2557" y="1311"/>
                  </a:cubicBezTo>
                  <a:cubicBezTo>
                    <a:pt x="2507" y="1311"/>
                    <a:pt x="2407" y="1311"/>
                    <a:pt x="2432" y="1260"/>
                  </a:cubicBezTo>
                  <a:lnTo>
                    <a:pt x="2432" y="1260"/>
                  </a:lnTo>
                  <a:cubicBezTo>
                    <a:pt x="2418" y="1265"/>
                    <a:pt x="2405" y="1267"/>
                    <a:pt x="2393" y="1267"/>
                  </a:cubicBezTo>
                  <a:cubicBezTo>
                    <a:pt x="2338" y="1267"/>
                    <a:pt x="2297" y="1226"/>
                    <a:pt x="2256" y="1185"/>
                  </a:cubicBezTo>
                  <a:cubicBezTo>
                    <a:pt x="1930" y="1411"/>
                    <a:pt x="1630" y="1661"/>
                    <a:pt x="1379" y="1962"/>
                  </a:cubicBezTo>
                  <a:cubicBezTo>
                    <a:pt x="752" y="2664"/>
                    <a:pt x="351" y="3566"/>
                    <a:pt x="176" y="4494"/>
                  </a:cubicBezTo>
                  <a:cubicBezTo>
                    <a:pt x="151" y="4544"/>
                    <a:pt x="151" y="4594"/>
                    <a:pt x="126" y="4644"/>
                  </a:cubicBezTo>
                  <a:cubicBezTo>
                    <a:pt x="176" y="4619"/>
                    <a:pt x="201" y="4594"/>
                    <a:pt x="226" y="4569"/>
                  </a:cubicBezTo>
                  <a:cubicBezTo>
                    <a:pt x="239" y="4556"/>
                    <a:pt x="257" y="4550"/>
                    <a:pt x="276" y="4550"/>
                  </a:cubicBezTo>
                  <a:cubicBezTo>
                    <a:pt x="295" y="4550"/>
                    <a:pt x="314" y="4556"/>
                    <a:pt x="326" y="4569"/>
                  </a:cubicBezTo>
                  <a:cubicBezTo>
                    <a:pt x="351" y="4594"/>
                    <a:pt x="351" y="4644"/>
                    <a:pt x="326" y="4669"/>
                  </a:cubicBezTo>
                  <a:cubicBezTo>
                    <a:pt x="251" y="4719"/>
                    <a:pt x="176" y="4794"/>
                    <a:pt x="101" y="4870"/>
                  </a:cubicBezTo>
                  <a:cubicBezTo>
                    <a:pt x="1" y="5596"/>
                    <a:pt x="1" y="6323"/>
                    <a:pt x="126" y="7050"/>
                  </a:cubicBezTo>
                  <a:cubicBezTo>
                    <a:pt x="326" y="6824"/>
                    <a:pt x="627" y="6699"/>
                    <a:pt x="928" y="6699"/>
                  </a:cubicBezTo>
                  <a:cubicBezTo>
                    <a:pt x="1329" y="6699"/>
                    <a:pt x="1705" y="6875"/>
                    <a:pt x="1981" y="7125"/>
                  </a:cubicBezTo>
                  <a:cubicBezTo>
                    <a:pt x="2507" y="7576"/>
                    <a:pt x="2833" y="8253"/>
                    <a:pt x="2757" y="8930"/>
                  </a:cubicBezTo>
                  <a:cubicBezTo>
                    <a:pt x="2682" y="9531"/>
                    <a:pt x="2256" y="10058"/>
                    <a:pt x="1705" y="10258"/>
                  </a:cubicBezTo>
                  <a:cubicBezTo>
                    <a:pt x="1855" y="10408"/>
                    <a:pt x="2006" y="10559"/>
                    <a:pt x="2181" y="10684"/>
                  </a:cubicBezTo>
                  <a:cubicBezTo>
                    <a:pt x="2808" y="11210"/>
                    <a:pt x="3534" y="11586"/>
                    <a:pt x="4336" y="11787"/>
                  </a:cubicBezTo>
                  <a:cubicBezTo>
                    <a:pt x="4336" y="11636"/>
                    <a:pt x="4336" y="11486"/>
                    <a:pt x="4336" y="11336"/>
                  </a:cubicBezTo>
                  <a:cubicBezTo>
                    <a:pt x="4336" y="11311"/>
                    <a:pt x="4361" y="11286"/>
                    <a:pt x="4387" y="11286"/>
                  </a:cubicBezTo>
                  <a:cubicBezTo>
                    <a:pt x="4437" y="11286"/>
                    <a:pt x="4462" y="11311"/>
                    <a:pt x="4462" y="11336"/>
                  </a:cubicBezTo>
                  <a:cubicBezTo>
                    <a:pt x="4462" y="11486"/>
                    <a:pt x="4462" y="11662"/>
                    <a:pt x="4462" y="11812"/>
                  </a:cubicBezTo>
                  <a:cubicBezTo>
                    <a:pt x="4895" y="11910"/>
                    <a:pt x="5336" y="11961"/>
                    <a:pt x="5776" y="11961"/>
                  </a:cubicBezTo>
                  <a:cubicBezTo>
                    <a:pt x="6125" y="11961"/>
                    <a:pt x="6474" y="11929"/>
                    <a:pt x="6818" y="11862"/>
                  </a:cubicBezTo>
                  <a:lnTo>
                    <a:pt x="6818" y="11486"/>
                  </a:lnTo>
                  <a:cubicBezTo>
                    <a:pt x="6818" y="11461"/>
                    <a:pt x="6843" y="11411"/>
                    <a:pt x="6868" y="11411"/>
                  </a:cubicBezTo>
                  <a:cubicBezTo>
                    <a:pt x="6918" y="11411"/>
                    <a:pt x="6943" y="11461"/>
                    <a:pt x="6943" y="11486"/>
                  </a:cubicBezTo>
                  <a:lnTo>
                    <a:pt x="6943" y="11837"/>
                  </a:lnTo>
                  <a:cubicBezTo>
                    <a:pt x="7519" y="11687"/>
                    <a:pt x="8046" y="11461"/>
                    <a:pt x="8547" y="11135"/>
                  </a:cubicBezTo>
                  <a:cubicBezTo>
                    <a:pt x="9575" y="10433"/>
                    <a:pt x="10326" y="9331"/>
                    <a:pt x="10702" y="8128"/>
                  </a:cubicBezTo>
                  <a:cubicBezTo>
                    <a:pt x="11078" y="6925"/>
                    <a:pt x="11078" y="5646"/>
                    <a:pt x="10878" y="4393"/>
                  </a:cubicBezTo>
                  <a:cubicBezTo>
                    <a:pt x="10853" y="4368"/>
                    <a:pt x="10853" y="4318"/>
                    <a:pt x="10853" y="4293"/>
                  </a:cubicBezTo>
                  <a:cubicBezTo>
                    <a:pt x="10778" y="4218"/>
                    <a:pt x="10702" y="4168"/>
                    <a:pt x="10652" y="4093"/>
                  </a:cubicBezTo>
                  <a:cubicBezTo>
                    <a:pt x="10602" y="4068"/>
                    <a:pt x="10602" y="4042"/>
                    <a:pt x="10627" y="4017"/>
                  </a:cubicBezTo>
                  <a:cubicBezTo>
                    <a:pt x="10645" y="4000"/>
                    <a:pt x="10675" y="3982"/>
                    <a:pt x="10700" y="3982"/>
                  </a:cubicBezTo>
                  <a:cubicBezTo>
                    <a:pt x="10711" y="3982"/>
                    <a:pt x="10720" y="3985"/>
                    <a:pt x="10727" y="3992"/>
                  </a:cubicBezTo>
                  <a:cubicBezTo>
                    <a:pt x="10753" y="4017"/>
                    <a:pt x="10778" y="4042"/>
                    <a:pt x="10803" y="4068"/>
                  </a:cubicBezTo>
                  <a:cubicBezTo>
                    <a:pt x="10702" y="3667"/>
                    <a:pt x="10602" y="3291"/>
                    <a:pt x="10427" y="2915"/>
                  </a:cubicBezTo>
                  <a:cubicBezTo>
                    <a:pt x="10001" y="1937"/>
                    <a:pt x="9249" y="1110"/>
                    <a:pt x="8296" y="584"/>
                  </a:cubicBezTo>
                  <a:cubicBezTo>
                    <a:pt x="8296" y="584"/>
                    <a:pt x="8296" y="609"/>
                    <a:pt x="8296" y="609"/>
                  </a:cubicBezTo>
                  <a:cubicBezTo>
                    <a:pt x="8271" y="709"/>
                    <a:pt x="8221" y="809"/>
                    <a:pt x="8121" y="834"/>
                  </a:cubicBezTo>
                  <a:cubicBezTo>
                    <a:pt x="8146" y="885"/>
                    <a:pt x="8046" y="885"/>
                    <a:pt x="7996" y="885"/>
                  </a:cubicBezTo>
                  <a:cubicBezTo>
                    <a:pt x="7979" y="887"/>
                    <a:pt x="7961" y="888"/>
                    <a:pt x="7943" y="888"/>
                  </a:cubicBezTo>
                  <a:cubicBezTo>
                    <a:pt x="7754" y="888"/>
                    <a:pt x="7536" y="767"/>
                    <a:pt x="7444" y="584"/>
                  </a:cubicBezTo>
                  <a:cubicBezTo>
                    <a:pt x="7570" y="534"/>
                    <a:pt x="7645" y="433"/>
                    <a:pt x="7720" y="308"/>
                  </a:cubicBezTo>
                  <a:cubicBezTo>
                    <a:pt x="7188" y="97"/>
                    <a:pt x="6599" y="0"/>
                    <a:pt x="59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29"/>
            <p:cNvSpPr/>
            <p:nvPr/>
          </p:nvSpPr>
          <p:spPr>
            <a:xfrm>
              <a:off x="1738225" y="1137250"/>
              <a:ext cx="67700" cy="89000"/>
            </a:xfrm>
            <a:custGeom>
              <a:rect b="b" l="l" r="r" t="t"/>
              <a:pathLst>
                <a:path extrusionOk="0" h="3560" w="2708">
                  <a:moveTo>
                    <a:pt x="803" y="0"/>
                  </a:moveTo>
                  <a:cubicBezTo>
                    <a:pt x="502" y="0"/>
                    <a:pt x="201" y="125"/>
                    <a:pt x="1" y="351"/>
                  </a:cubicBezTo>
                  <a:cubicBezTo>
                    <a:pt x="226" y="1554"/>
                    <a:pt x="753" y="2682"/>
                    <a:pt x="1580" y="3559"/>
                  </a:cubicBezTo>
                  <a:cubicBezTo>
                    <a:pt x="2131" y="3359"/>
                    <a:pt x="2557" y="2832"/>
                    <a:pt x="2632" y="2231"/>
                  </a:cubicBezTo>
                  <a:cubicBezTo>
                    <a:pt x="2708" y="1554"/>
                    <a:pt x="2382" y="877"/>
                    <a:pt x="1856" y="426"/>
                  </a:cubicBezTo>
                  <a:cubicBezTo>
                    <a:pt x="1580" y="176"/>
                    <a:pt x="1204" y="0"/>
                    <a:pt x="8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29"/>
            <p:cNvSpPr/>
            <p:nvPr/>
          </p:nvSpPr>
          <p:spPr>
            <a:xfrm>
              <a:off x="1923075" y="1099900"/>
              <a:ext cx="62050" cy="73975"/>
            </a:xfrm>
            <a:custGeom>
              <a:rect b="b" l="l" r="r" t="t"/>
              <a:pathLst>
                <a:path extrusionOk="0" h="2959" w="2482">
                  <a:moveTo>
                    <a:pt x="1210" y="1"/>
                  </a:moveTo>
                  <a:cubicBezTo>
                    <a:pt x="934" y="1"/>
                    <a:pt x="660" y="80"/>
                    <a:pt x="452" y="241"/>
                  </a:cubicBezTo>
                  <a:cubicBezTo>
                    <a:pt x="251" y="391"/>
                    <a:pt x="176" y="642"/>
                    <a:pt x="126" y="868"/>
                  </a:cubicBezTo>
                  <a:cubicBezTo>
                    <a:pt x="25" y="1319"/>
                    <a:pt x="0" y="1795"/>
                    <a:pt x="176" y="2221"/>
                  </a:cubicBezTo>
                  <a:cubicBezTo>
                    <a:pt x="276" y="2497"/>
                    <a:pt x="452" y="2772"/>
                    <a:pt x="727" y="2898"/>
                  </a:cubicBezTo>
                  <a:cubicBezTo>
                    <a:pt x="836" y="2939"/>
                    <a:pt x="950" y="2959"/>
                    <a:pt x="1065" y="2959"/>
                  </a:cubicBezTo>
                  <a:cubicBezTo>
                    <a:pt x="1295" y="2959"/>
                    <a:pt x="1529" y="2881"/>
                    <a:pt x="1730" y="2747"/>
                  </a:cubicBezTo>
                  <a:cubicBezTo>
                    <a:pt x="2005" y="2547"/>
                    <a:pt x="2181" y="2221"/>
                    <a:pt x="2306" y="1895"/>
                  </a:cubicBezTo>
                  <a:cubicBezTo>
                    <a:pt x="2457" y="1494"/>
                    <a:pt x="2482" y="1018"/>
                    <a:pt x="2306" y="617"/>
                  </a:cubicBezTo>
                  <a:cubicBezTo>
                    <a:pt x="2119" y="212"/>
                    <a:pt x="1662" y="1"/>
                    <a:pt x="12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29"/>
            <p:cNvSpPr/>
            <p:nvPr/>
          </p:nvSpPr>
          <p:spPr>
            <a:xfrm>
              <a:off x="1832850" y="1175925"/>
              <a:ext cx="37625" cy="39150"/>
            </a:xfrm>
            <a:custGeom>
              <a:rect b="b" l="l" r="r" t="t"/>
              <a:pathLst>
                <a:path extrusionOk="0" h="1566" w="1505">
                  <a:moveTo>
                    <a:pt x="742" y="0"/>
                  </a:moveTo>
                  <a:cubicBezTo>
                    <a:pt x="378" y="0"/>
                    <a:pt x="13" y="258"/>
                    <a:pt x="0" y="784"/>
                  </a:cubicBezTo>
                  <a:cubicBezTo>
                    <a:pt x="0" y="1135"/>
                    <a:pt x="276" y="1511"/>
                    <a:pt x="652" y="1561"/>
                  </a:cubicBezTo>
                  <a:cubicBezTo>
                    <a:pt x="676" y="1564"/>
                    <a:pt x="701" y="1565"/>
                    <a:pt x="725" y="1565"/>
                  </a:cubicBezTo>
                  <a:cubicBezTo>
                    <a:pt x="1100" y="1565"/>
                    <a:pt x="1456" y="1211"/>
                    <a:pt x="1479" y="834"/>
                  </a:cubicBezTo>
                  <a:cubicBezTo>
                    <a:pt x="1505" y="283"/>
                    <a:pt x="1124" y="0"/>
                    <a:pt x="7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29"/>
            <p:cNvSpPr/>
            <p:nvPr/>
          </p:nvSpPr>
          <p:spPr>
            <a:xfrm>
              <a:off x="1869825" y="1115075"/>
              <a:ext cx="25075" cy="22675"/>
            </a:xfrm>
            <a:custGeom>
              <a:rect b="b" l="l" r="r" t="t"/>
              <a:pathLst>
                <a:path extrusionOk="0" h="907" w="1003">
                  <a:moveTo>
                    <a:pt x="466" y="0"/>
                  </a:moveTo>
                  <a:cubicBezTo>
                    <a:pt x="436" y="0"/>
                    <a:pt x="405" y="3"/>
                    <a:pt x="376" y="10"/>
                  </a:cubicBezTo>
                  <a:lnTo>
                    <a:pt x="351" y="10"/>
                  </a:lnTo>
                  <a:cubicBezTo>
                    <a:pt x="125" y="85"/>
                    <a:pt x="0" y="361"/>
                    <a:pt x="50" y="586"/>
                  </a:cubicBezTo>
                  <a:cubicBezTo>
                    <a:pt x="112" y="772"/>
                    <a:pt x="310" y="907"/>
                    <a:pt x="503" y="907"/>
                  </a:cubicBezTo>
                  <a:cubicBezTo>
                    <a:pt x="545" y="907"/>
                    <a:pt x="587" y="900"/>
                    <a:pt x="627" y="887"/>
                  </a:cubicBezTo>
                  <a:cubicBezTo>
                    <a:pt x="852" y="837"/>
                    <a:pt x="1003" y="561"/>
                    <a:pt x="927" y="336"/>
                  </a:cubicBezTo>
                  <a:cubicBezTo>
                    <a:pt x="884" y="140"/>
                    <a:pt x="670" y="0"/>
                    <a:pt x="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29"/>
            <p:cNvSpPr/>
            <p:nvPr/>
          </p:nvSpPr>
          <p:spPr>
            <a:xfrm>
              <a:off x="1835975" y="1251900"/>
              <a:ext cx="10675" cy="35125"/>
            </a:xfrm>
            <a:custGeom>
              <a:rect b="b" l="l" r="r" t="t"/>
              <a:pathLst>
                <a:path extrusionOk="0" h="1405" w="427">
                  <a:moveTo>
                    <a:pt x="352" y="1"/>
                  </a:moveTo>
                  <a:cubicBezTo>
                    <a:pt x="326" y="1"/>
                    <a:pt x="301" y="26"/>
                    <a:pt x="301" y="51"/>
                  </a:cubicBezTo>
                  <a:cubicBezTo>
                    <a:pt x="301" y="201"/>
                    <a:pt x="301" y="351"/>
                    <a:pt x="301" y="502"/>
                  </a:cubicBezTo>
                  <a:cubicBezTo>
                    <a:pt x="301" y="752"/>
                    <a:pt x="301" y="1003"/>
                    <a:pt x="301" y="1279"/>
                  </a:cubicBezTo>
                  <a:lnTo>
                    <a:pt x="76" y="1279"/>
                  </a:lnTo>
                  <a:cubicBezTo>
                    <a:pt x="26" y="1279"/>
                    <a:pt x="1" y="1304"/>
                    <a:pt x="1" y="1329"/>
                  </a:cubicBezTo>
                  <a:cubicBezTo>
                    <a:pt x="1" y="1379"/>
                    <a:pt x="26" y="1404"/>
                    <a:pt x="51" y="1404"/>
                  </a:cubicBezTo>
                  <a:lnTo>
                    <a:pt x="151" y="1404"/>
                  </a:lnTo>
                  <a:cubicBezTo>
                    <a:pt x="226" y="1404"/>
                    <a:pt x="301" y="1404"/>
                    <a:pt x="377" y="1379"/>
                  </a:cubicBezTo>
                  <a:cubicBezTo>
                    <a:pt x="402" y="1379"/>
                    <a:pt x="427" y="1354"/>
                    <a:pt x="427" y="1329"/>
                  </a:cubicBezTo>
                  <a:cubicBezTo>
                    <a:pt x="427" y="1053"/>
                    <a:pt x="427" y="803"/>
                    <a:pt x="427" y="527"/>
                  </a:cubicBezTo>
                  <a:cubicBezTo>
                    <a:pt x="427" y="377"/>
                    <a:pt x="427" y="201"/>
                    <a:pt x="427" y="51"/>
                  </a:cubicBezTo>
                  <a:cubicBezTo>
                    <a:pt x="427" y="26"/>
                    <a:pt x="402" y="1"/>
                    <a:pt x="35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29"/>
            <p:cNvSpPr/>
            <p:nvPr/>
          </p:nvSpPr>
          <p:spPr>
            <a:xfrm>
              <a:off x="1905525" y="1255025"/>
              <a:ext cx="13175" cy="32000"/>
            </a:xfrm>
            <a:custGeom>
              <a:rect b="b" l="l" r="r" t="t"/>
              <a:pathLst>
                <a:path extrusionOk="0" h="1280" w="527">
                  <a:moveTo>
                    <a:pt x="51" y="1"/>
                  </a:moveTo>
                  <a:cubicBezTo>
                    <a:pt x="26" y="1"/>
                    <a:pt x="1" y="51"/>
                    <a:pt x="1" y="76"/>
                  </a:cubicBezTo>
                  <a:lnTo>
                    <a:pt x="1" y="452"/>
                  </a:lnTo>
                  <a:lnTo>
                    <a:pt x="1" y="1229"/>
                  </a:lnTo>
                  <a:cubicBezTo>
                    <a:pt x="1" y="1254"/>
                    <a:pt x="26" y="1279"/>
                    <a:pt x="51" y="1279"/>
                  </a:cubicBezTo>
                  <a:lnTo>
                    <a:pt x="452" y="1279"/>
                  </a:lnTo>
                  <a:cubicBezTo>
                    <a:pt x="502" y="1279"/>
                    <a:pt x="527" y="1254"/>
                    <a:pt x="527" y="1229"/>
                  </a:cubicBezTo>
                  <a:cubicBezTo>
                    <a:pt x="527" y="1204"/>
                    <a:pt x="502" y="1154"/>
                    <a:pt x="452" y="1154"/>
                  </a:cubicBezTo>
                  <a:lnTo>
                    <a:pt x="126" y="1154"/>
                  </a:lnTo>
                  <a:lnTo>
                    <a:pt x="126" y="427"/>
                  </a:lnTo>
                  <a:lnTo>
                    <a:pt x="126" y="76"/>
                  </a:lnTo>
                  <a:cubicBezTo>
                    <a:pt x="126" y="51"/>
                    <a:pt x="101" y="1"/>
                    <a:pt x="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29"/>
            <p:cNvSpPr/>
            <p:nvPr/>
          </p:nvSpPr>
          <p:spPr>
            <a:xfrm>
              <a:off x="1921200" y="1031100"/>
              <a:ext cx="21950" cy="14075"/>
            </a:xfrm>
            <a:custGeom>
              <a:rect b="b" l="l" r="r" t="t"/>
              <a:pathLst>
                <a:path extrusionOk="0" h="563" w="878">
                  <a:moveTo>
                    <a:pt x="451" y="1"/>
                  </a:moveTo>
                  <a:cubicBezTo>
                    <a:pt x="361" y="1"/>
                    <a:pt x="274" y="24"/>
                    <a:pt x="201" y="61"/>
                  </a:cubicBezTo>
                  <a:cubicBezTo>
                    <a:pt x="176" y="61"/>
                    <a:pt x="151" y="86"/>
                    <a:pt x="126" y="86"/>
                  </a:cubicBezTo>
                  <a:cubicBezTo>
                    <a:pt x="50" y="136"/>
                    <a:pt x="0" y="211"/>
                    <a:pt x="0" y="286"/>
                  </a:cubicBezTo>
                  <a:cubicBezTo>
                    <a:pt x="25" y="386"/>
                    <a:pt x="100" y="462"/>
                    <a:pt x="176" y="487"/>
                  </a:cubicBezTo>
                  <a:cubicBezTo>
                    <a:pt x="273" y="535"/>
                    <a:pt x="370" y="563"/>
                    <a:pt x="467" y="563"/>
                  </a:cubicBezTo>
                  <a:cubicBezTo>
                    <a:pt x="520" y="563"/>
                    <a:pt x="574" y="555"/>
                    <a:pt x="627" y="537"/>
                  </a:cubicBezTo>
                  <a:cubicBezTo>
                    <a:pt x="702" y="512"/>
                    <a:pt x="777" y="487"/>
                    <a:pt x="827" y="412"/>
                  </a:cubicBezTo>
                  <a:cubicBezTo>
                    <a:pt x="877" y="361"/>
                    <a:pt x="877" y="261"/>
                    <a:pt x="852" y="186"/>
                  </a:cubicBezTo>
                  <a:cubicBezTo>
                    <a:pt x="827" y="111"/>
                    <a:pt x="752" y="86"/>
                    <a:pt x="702" y="61"/>
                  </a:cubicBezTo>
                  <a:cubicBezTo>
                    <a:pt x="677" y="36"/>
                    <a:pt x="627" y="36"/>
                    <a:pt x="627" y="36"/>
                  </a:cubicBezTo>
                  <a:cubicBezTo>
                    <a:pt x="602" y="36"/>
                    <a:pt x="577" y="10"/>
                    <a:pt x="552" y="10"/>
                  </a:cubicBezTo>
                  <a:cubicBezTo>
                    <a:pt x="518" y="4"/>
                    <a:pt x="484" y="1"/>
                    <a:pt x="451" y="1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29"/>
            <p:cNvSpPr/>
            <p:nvPr/>
          </p:nvSpPr>
          <p:spPr>
            <a:xfrm>
              <a:off x="1786475" y="1034475"/>
              <a:ext cx="16325" cy="9850"/>
            </a:xfrm>
            <a:custGeom>
              <a:rect b="b" l="l" r="r" t="t"/>
              <a:pathLst>
                <a:path extrusionOk="0" h="394" w="653">
                  <a:moveTo>
                    <a:pt x="402" y="1"/>
                  </a:moveTo>
                  <a:cubicBezTo>
                    <a:pt x="327" y="1"/>
                    <a:pt x="226" y="1"/>
                    <a:pt x="151" y="26"/>
                  </a:cubicBezTo>
                  <a:cubicBezTo>
                    <a:pt x="126" y="51"/>
                    <a:pt x="101" y="51"/>
                    <a:pt x="101" y="76"/>
                  </a:cubicBezTo>
                  <a:cubicBezTo>
                    <a:pt x="51" y="101"/>
                    <a:pt x="1" y="151"/>
                    <a:pt x="1" y="201"/>
                  </a:cubicBezTo>
                  <a:cubicBezTo>
                    <a:pt x="1" y="277"/>
                    <a:pt x="76" y="327"/>
                    <a:pt x="126" y="352"/>
                  </a:cubicBezTo>
                  <a:cubicBezTo>
                    <a:pt x="185" y="381"/>
                    <a:pt x="252" y="393"/>
                    <a:pt x="318" y="393"/>
                  </a:cubicBezTo>
                  <a:cubicBezTo>
                    <a:pt x="364" y="393"/>
                    <a:pt x="410" y="387"/>
                    <a:pt x="452" y="377"/>
                  </a:cubicBezTo>
                  <a:cubicBezTo>
                    <a:pt x="502" y="377"/>
                    <a:pt x="552" y="352"/>
                    <a:pt x="602" y="302"/>
                  </a:cubicBezTo>
                  <a:cubicBezTo>
                    <a:pt x="627" y="251"/>
                    <a:pt x="652" y="176"/>
                    <a:pt x="627" y="126"/>
                  </a:cubicBezTo>
                  <a:cubicBezTo>
                    <a:pt x="602" y="76"/>
                    <a:pt x="552" y="51"/>
                    <a:pt x="502" y="26"/>
                  </a:cubicBezTo>
                  <a:lnTo>
                    <a:pt x="452" y="26"/>
                  </a:lnTo>
                  <a:cubicBezTo>
                    <a:pt x="427" y="1"/>
                    <a:pt x="427" y="1"/>
                    <a:pt x="402" y="1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29"/>
            <p:cNvSpPr/>
            <p:nvPr/>
          </p:nvSpPr>
          <p:spPr>
            <a:xfrm>
              <a:off x="1801525" y="1014325"/>
              <a:ext cx="6275" cy="5800"/>
            </a:xfrm>
            <a:custGeom>
              <a:rect b="b" l="l" r="r" t="t"/>
              <a:pathLst>
                <a:path extrusionOk="0" h="232" w="251">
                  <a:moveTo>
                    <a:pt x="124" y="1"/>
                  </a:moveTo>
                  <a:cubicBezTo>
                    <a:pt x="117" y="1"/>
                    <a:pt x="109" y="2"/>
                    <a:pt x="100" y="5"/>
                  </a:cubicBezTo>
                  <a:lnTo>
                    <a:pt x="75" y="5"/>
                  </a:lnTo>
                  <a:cubicBezTo>
                    <a:pt x="50" y="55"/>
                    <a:pt x="0" y="130"/>
                    <a:pt x="50" y="205"/>
                  </a:cubicBezTo>
                  <a:cubicBezTo>
                    <a:pt x="68" y="223"/>
                    <a:pt x="95" y="231"/>
                    <a:pt x="124" y="231"/>
                  </a:cubicBezTo>
                  <a:cubicBezTo>
                    <a:pt x="177" y="231"/>
                    <a:pt x="235" y="204"/>
                    <a:pt x="251" y="155"/>
                  </a:cubicBezTo>
                  <a:cubicBezTo>
                    <a:pt x="251" y="88"/>
                    <a:pt x="191" y="1"/>
                    <a:pt x="1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29"/>
            <p:cNvSpPr/>
            <p:nvPr/>
          </p:nvSpPr>
          <p:spPr>
            <a:xfrm>
              <a:off x="1916175" y="1014325"/>
              <a:ext cx="6225" cy="5800"/>
            </a:xfrm>
            <a:custGeom>
              <a:rect b="b" l="l" r="r" t="t"/>
              <a:pathLst>
                <a:path extrusionOk="0" h="232" w="249">
                  <a:moveTo>
                    <a:pt x="125" y="1"/>
                  </a:moveTo>
                  <a:cubicBezTo>
                    <a:pt x="117" y="1"/>
                    <a:pt x="109" y="2"/>
                    <a:pt x="101" y="5"/>
                  </a:cubicBezTo>
                  <a:lnTo>
                    <a:pt x="76" y="5"/>
                  </a:lnTo>
                  <a:cubicBezTo>
                    <a:pt x="26" y="55"/>
                    <a:pt x="1" y="130"/>
                    <a:pt x="26" y="205"/>
                  </a:cubicBezTo>
                  <a:cubicBezTo>
                    <a:pt x="44" y="223"/>
                    <a:pt x="71" y="231"/>
                    <a:pt x="100" y="231"/>
                  </a:cubicBezTo>
                  <a:cubicBezTo>
                    <a:pt x="152" y="231"/>
                    <a:pt x="210" y="204"/>
                    <a:pt x="226" y="155"/>
                  </a:cubicBezTo>
                  <a:cubicBezTo>
                    <a:pt x="249" y="88"/>
                    <a:pt x="191" y="1"/>
                    <a:pt x="1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29"/>
            <p:cNvSpPr/>
            <p:nvPr/>
          </p:nvSpPr>
          <p:spPr>
            <a:xfrm>
              <a:off x="1812175" y="1039075"/>
              <a:ext cx="99025" cy="18625"/>
            </a:xfrm>
            <a:custGeom>
              <a:rect b="b" l="l" r="r" t="t"/>
              <a:pathLst>
                <a:path extrusionOk="0" h="745" w="3961">
                  <a:moveTo>
                    <a:pt x="3899" y="1"/>
                  </a:moveTo>
                  <a:cubicBezTo>
                    <a:pt x="3885" y="1"/>
                    <a:pt x="3870" y="7"/>
                    <a:pt x="3860" y="17"/>
                  </a:cubicBezTo>
                  <a:cubicBezTo>
                    <a:pt x="3269" y="411"/>
                    <a:pt x="2560" y="612"/>
                    <a:pt x="1853" y="612"/>
                  </a:cubicBezTo>
                  <a:cubicBezTo>
                    <a:pt x="1480" y="612"/>
                    <a:pt x="1107" y="556"/>
                    <a:pt x="752" y="443"/>
                  </a:cubicBezTo>
                  <a:cubicBezTo>
                    <a:pt x="476" y="368"/>
                    <a:pt x="276" y="243"/>
                    <a:pt x="101" y="118"/>
                  </a:cubicBezTo>
                  <a:cubicBezTo>
                    <a:pt x="88" y="105"/>
                    <a:pt x="75" y="99"/>
                    <a:pt x="63" y="99"/>
                  </a:cubicBezTo>
                  <a:cubicBezTo>
                    <a:pt x="50" y="99"/>
                    <a:pt x="38" y="105"/>
                    <a:pt x="25" y="118"/>
                  </a:cubicBezTo>
                  <a:cubicBezTo>
                    <a:pt x="0" y="143"/>
                    <a:pt x="0" y="193"/>
                    <a:pt x="25" y="218"/>
                  </a:cubicBezTo>
                  <a:cubicBezTo>
                    <a:pt x="201" y="368"/>
                    <a:pt x="426" y="468"/>
                    <a:pt x="727" y="569"/>
                  </a:cubicBezTo>
                  <a:cubicBezTo>
                    <a:pt x="1078" y="694"/>
                    <a:pt x="1454" y="744"/>
                    <a:pt x="1830" y="744"/>
                  </a:cubicBezTo>
                  <a:cubicBezTo>
                    <a:pt x="2582" y="744"/>
                    <a:pt x="3309" y="519"/>
                    <a:pt x="3935" y="118"/>
                  </a:cubicBezTo>
                  <a:cubicBezTo>
                    <a:pt x="3960" y="93"/>
                    <a:pt x="3960" y="67"/>
                    <a:pt x="3935" y="42"/>
                  </a:cubicBezTo>
                  <a:cubicBezTo>
                    <a:pt x="3935" y="13"/>
                    <a:pt x="3918" y="1"/>
                    <a:pt x="38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29"/>
            <p:cNvSpPr/>
            <p:nvPr/>
          </p:nvSpPr>
          <p:spPr>
            <a:xfrm>
              <a:off x="1785850" y="958675"/>
              <a:ext cx="26350" cy="43875"/>
            </a:xfrm>
            <a:custGeom>
              <a:rect b="b" l="l" r="r" t="t"/>
              <a:pathLst>
                <a:path extrusionOk="0" h="1755" w="1054">
                  <a:moveTo>
                    <a:pt x="477" y="0"/>
                  </a:moveTo>
                  <a:cubicBezTo>
                    <a:pt x="276" y="201"/>
                    <a:pt x="126" y="426"/>
                    <a:pt x="51" y="702"/>
                  </a:cubicBezTo>
                  <a:cubicBezTo>
                    <a:pt x="1" y="978"/>
                    <a:pt x="26" y="1253"/>
                    <a:pt x="151" y="1504"/>
                  </a:cubicBezTo>
                  <a:cubicBezTo>
                    <a:pt x="176" y="1554"/>
                    <a:pt x="201" y="1604"/>
                    <a:pt x="226" y="1629"/>
                  </a:cubicBezTo>
                  <a:cubicBezTo>
                    <a:pt x="267" y="1670"/>
                    <a:pt x="308" y="1711"/>
                    <a:pt x="363" y="1711"/>
                  </a:cubicBezTo>
                  <a:cubicBezTo>
                    <a:pt x="375" y="1711"/>
                    <a:pt x="388" y="1709"/>
                    <a:pt x="402" y="1704"/>
                  </a:cubicBezTo>
                  <a:lnTo>
                    <a:pt x="402" y="1704"/>
                  </a:lnTo>
                  <a:cubicBezTo>
                    <a:pt x="377" y="1755"/>
                    <a:pt x="477" y="1755"/>
                    <a:pt x="527" y="1755"/>
                  </a:cubicBezTo>
                  <a:cubicBezTo>
                    <a:pt x="778" y="1730"/>
                    <a:pt x="978" y="1529"/>
                    <a:pt x="1053" y="1303"/>
                  </a:cubicBezTo>
                  <a:cubicBezTo>
                    <a:pt x="1003" y="1303"/>
                    <a:pt x="928" y="1253"/>
                    <a:pt x="878" y="1228"/>
                  </a:cubicBezTo>
                  <a:cubicBezTo>
                    <a:pt x="727" y="1128"/>
                    <a:pt x="627" y="1003"/>
                    <a:pt x="552" y="827"/>
                  </a:cubicBezTo>
                  <a:cubicBezTo>
                    <a:pt x="452" y="602"/>
                    <a:pt x="427" y="351"/>
                    <a:pt x="477" y="126"/>
                  </a:cubicBezTo>
                  <a:cubicBezTo>
                    <a:pt x="477" y="75"/>
                    <a:pt x="452" y="50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29"/>
            <p:cNvSpPr/>
            <p:nvPr/>
          </p:nvSpPr>
          <p:spPr>
            <a:xfrm>
              <a:off x="1921200" y="952400"/>
              <a:ext cx="22575" cy="39575"/>
            </a:xfrm>
            <a:custGeom>
              <a:rect b="b" l="l" r="r" t="t"/>
              <a:pathLst>
                <a:path extrusionOk="0" h="1583" w="903">
                  <a:moveTo>
                    <a:pt x="276" y="1"/>
                  </a:moveTo>
                  <a:lnTo>
                    <a:pt x="276" y="1"/>
                  </a:lnTo>
                  <a:cubicBezTo>
                    <a:pt x="301" y="26"/>
                    <a:pt x="301" y="76"/>
                    <a:pt x="326" y="101"/>
                  </a:cubicBezTo>
                  <a:cubicBezTo>
                    <a:pt x="401" y="326"/>
                    <a:pt x="426" y="552"/>
                    <a:pt x="376" y="752"/>
                  </a:cubicBezTo>
                  <a:cubicBezTo>
                    <a:pt x="351" y="853"/>
                    <a:pt x="326" y="928"/>
                    <a:pt x="276" y="1003"/>
                  </a:cubicBezTo>
                  <a:cubicBezTo>
                    <a:pt x="201" y="1128"/>
                    <a:pt x="126" y="1229"/>
                    <a:pt x="0" y="1279"/>
                  </a:cubicBezTo>
                  <a:cubicBezTo>
                    <a:pt x="92" y="1462"/>
                    <a:pt x="310" y="1583"/>
                    <a:pt x="499" y="1583"/>
                  </a:cubicBezTo>
                  <a:cubicBezTo>
                    <a:pt x="517" y="1583"/>
                    <a:pt x="535" y="1582"/>
                    <a:pt x="552" y="1580"/>
                  </a:cubicBezTo>
                  <a:cubicBezTo>
                    <a:pt x="602" y="1580"/>
                    <a:pt x="702" y="1580"/>
                    <a:pt x="677" y="1529"/>
                  </a:cubicBezTo>
                  <a:cubicBezTo>
                    <a:pt x="777" y="1504"/>
                    <a:pt x="827" y="1404"/>
                    <a:pt x="852" y="1304"/>
                  </a:cubicBezTo>
                  <a:cubicBezTo>
                    <a:pt x="852" y="1304"/>
                    <a:pt x="852" y="1279"/>
                    <a:pt x="852" y="1279"/>
                  </a:cubicBezTo>
                  <a:cubicBezTo>
                    <a:pt x="902" y="1028"/>
                    <a:pt x="877" y="778"/>
                    <a:pt x="777" y="552"/>
                  </a:cubicBezTo>
                  <a:cubicBezTo>
                    <a:pt x="677" y="326"/>
                    <a:pt x="501" y="126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29"/>
            <p:cNvSpPr/>
            <p:nvPr/>
          </p:nvSpPr>
          <p:spPr>
            <a:xfrm>
              <a:off x="2000150" y="1069300"/>
              <a:ext cx="45125" cy="78625"/>
            </a:xfrm>
            <a:custGeom>
              <a:rect b="b" l="l" r="r" t="t"/>
              <a:pathLst>
                <a:path extrusionOk="0" h="3145" w="1805">
                  <a:moveTo>
                    <a:pt x="1554" y="2768"/>
                  </a:moveTo>
                  <a:cubicBezTo>
                    <a:pt x="1579" y="2768"/>
                    <a:pt x="1604" y="2768"/>
                    <a:pt x="1629" y="2793"/>
                  </a:cubicBezTo>
                  <a:cubicBezTo>
                    <a:pt x="1679" y="2843"/>
                    <a:pt x="1679" y="2894"/>
                    <a:pt x="1654" y="2969"/>
                  </a:cubicBezTo>
                  <a:cubicBezTo>
                    <a:pt x="1654" y="2969"/>
                    <a:pt x="1629" y="2994"/>
                    <a:pt x="1629" y="2994"/>
                  </a:cubicBezTo>
                  <a:cubicBezTo>
                    <a:pt x="1604" y="3006"/>
                    <a:pt x="1582" y="3011"/>
                    <a:pt x="1563" y="3011"/>
                  </a:cubicBezTo>
                  <a:cubicBezTo>
                    <a:pt x="1507" y="3011"/>
                    <a:pt x="1479" y="2969"/>
                    <a:pt x="1479" y="2969"/>
                  </a:cubicBezTo>
                  <a:cubicBezTo>
                    <a:pt x="1429" y="2919"/>
                    <a:pt x="1404" y="2843"/>
                    <a:pt x="1479" y="2768"/>
                  </a:cubicBezTo>
                  <a:close/>
                  <a:moveTo>
                    <a:pt x="98" y="1"/>
                  </a:moveTo>
                  <a:cubicBezTo>
                    <a:pt x="73" y="1"/>
                    <a:pt x="43" y="19"/>
                    <a:pt x="25" y="36"/>
                  </a:cubicBezTo>
                  <a:cubicBezTo>
                    <a:pt x="0" y="61"/>
                    <a:pt x="0" y="87"/>
                    <a:pt x="50" y="112"/>
                  </a:cubicBezTo>
                  <a:cubicBezTo>
                    <a:pt x="100" y="187"/>
                    <a:pt x="176" y="237"/>
                    <a:pt x="251" y="312"/>
                  </a:cubicBezTo>
                  <a:cubicBezTo>
                    <a:pt x="927" y="964"/>
                    <a:pt x="1303" y="1691"/>
                    <a:pt x="1454" y="2668"/>
                  </a:cubicBezTo>
                  <a:lnTo>
                    <a:pt x="1404" y="2668"/>
                  </a:lnTo>
                  <a:cubicBezTo>
                    <a:pt x="1278" y="2768"/>
                    <a:pt x="1303" y="2919"/>
                    <a:pt x="1354" y="3044"/>
                  </a:cubicBezTo>
                  <a:cubicBezTo>
                    <a:pt x="1404" y="3094"/>
                    <a:pt x="1479" y="3144"/>
                    <a:pt x="1554" y="3144"/>
                  </a:cubicBezTo>
                  <a:cubicBezTo>
                    <a:pt x="1604" y="3144"/>
                    <a:pt x="1654" y="3144"/>
                    <a:pt x="1679" y="3119"/>
                  </a:cubicBezTo>
                  <a:cubicBezTo>
                    <a:pt x="1729" y="3094"/>
                    <a:pt x="1755" y="3044"/>
                    <a:pt x="1780" y="3019"/>
                  </a:cubicBezTo>
                  <a:cubicBezTo>
                    <a:pt x="1805" y="2894"/>
                    <a:pt x="1805" y="2793"/>
                    <a:pt x="1729" y="2693"/>
                  </a:cubicBezTo>
                  <a:cubicBezTo>
                    <a:pt x="1679" y="2668"/>
                    <a:pt x="1629" y="2643"/>
                    <a:pt x="1579" y="2643"/>
                  </a:cubicBezTo>
                  <a:cubicBezTo>
                    <a:pt x="1429" y="1565"/>
                    <a:pt x="1003" y="788"/>
                    <a:pt x="201" y="87"/>
                  </a:cubicBezTo>
                  <a:cubicBezTo>
                    <a:pt x="176" y="61"/>
                    <a:pt x="151" y="36"/>
                    <a:pt x="125" y="11"/>
                  </a:cubicBezTo>
                  <a:cubicBezTo>
                    <a:pt x="118" y="4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29"/>
            <p:cNvSpPr/>
            <p:nvPr/>
          </p:nvSpPr>
          <p:spPr>
            <a:xfrm>
              <a:off x="1707525" y="1083500"/>
              <a:ext cx="36375" cy="85100"/>
            </a:xfrm>
            <a:custGeom>
              <a:rect b="b" l="l" r="r" t="t"/>
              <a:pathLst>
                <a:path extrusionOk="0" h="3404" w="1455">
                  <a:moveTo>
                    <a:pt x="276" y="3002"/>
                  </a:moveTo>
                  <a:cubicBezTo>
                    <a:pt x="302" y="3002"/>
                    <a:pt x="302" y="3027"/>
                    <a:pt x="327" y="3027"/>
                  </a:cubicBezTo>
                  <a:cubicBezTo>
                    <a:pt x="352" y="3052"/>
                    <a:pt x="352" y="3077"/>
                    <a:pt x="352" y="3153"/>
                  </a:cubicBezTo>
                  <a:cubicBezTo>
                    <a:pt x="352" y="3203"/>
                    <a:pt x="327" y="3253"/>
                    <a:pt x="302" y="3278"/>
                  </a:cubicBezTo>
                  <a:lnTo>
                    <a:pt x="251" y="3278"/>
                  </a:lnTo>
                  <a:cubicBezTo>
                    <a:pt x="176" y="3253"/>
                    <a:pt x="126" y="3178"/>
                    <a:pt x="126" y="3128"/>
                  </a:cubicBezTo>
                  <a:cubicBezTo>
                    <a:pt x="151" y="3102"/>
                    <a:pt x="151" y="3052"/>
                    <a:pt x="201" y="3027"/>
                  </a:cubicBezTo>
                  <a:cubicBezTo>
                    <a:pt x="226" y="3027"/>
                    <a:pt x="251" y="3002"/>
                    <a:pt x="276" y="3002"/>
                  </a:cubicBezTo>
                  <a:close/>
                  <a:moveTo>
                    <a:pt x="1379" y="1"/>
                  </a:moveTo>
                  <a:cubicBezTo>
                    <a:pt x="1360" y="1"/>
                    <a:pt x="1342" y="7"/>
                    <a:pt x="1329" y="20"/>
                  </a:cubicBezTo>
                  <a:cubicBezTo>
                    <a:pt x="1304" y="45"/>
                    <a:pt x="1279" y="70"/>
                    <a:pt x="1229" y="95"/>
                  </a:cubicBezTo>
                  <a:cubicBezTo>
                    <a:pt x="452" y="797"/>
                    <a:pt x="26" y="1874"/>
                    <a:pt x="151" y="2902"/>
                  </a:cubicBezTo>
                  <a:cubicBezTo>
                    <a:pt x="151" y="2927"/>
                    <a:pt x="126" y="2927"/>
                    <a:pt x="101" y="2927"/>
                  </a:cubicBezTo>
                  <a:cubicBezTo>
                    <a:pt x="51" y="2977"/>
                    <a:pt x="26" y="3052"/>
                    <a:pt x="1" y="3102"/>
                  </a:cubicBezTo>
                  <a:cubicBezTo>
                    <a:pt x="1" y="3228"/>
                    <a:pt x="101" y="3353"/>
                    <a:pt x="226" y="3403"/>
                  </a:cubicBezTo>
                  <a:lnTo>
                    <a:pt x="276" y="3403"/>
                  </a:lnTo>
                  <a:cubicBezTo>
                    <a:pt x="302" y="3403"/>
                    <a:pt x="352" y="3403"/>
                    <a:pt x="377" y="3378"/>
                  </a:cubicBezTo>
                  <a:cubicBezTo>
                    <a:pt x="452" y="3328"/>
                    <a:pt x="477" y="3203"/>
                    <a:pt x="477" y="3153"/>
                  </a:cubicBezTo>
                  <a:cubicBezTo>
                    <a:pt x="477" y="3052"/>
                    <a:pt x="452" y="2977"/>
                    <a:pt x="402" y="2927"/>
                  </a:cubicBezTo>
                  <a:cubicBezTo>
                    <a:pt x="377" y="2902"/>
                    <a:pt x="352" y="2902"/>
                    <a:pt x="302" y="2877"/>
                  </a:cubicBezTo>
                  <a:lnTo>
                    <a:pt x="276" y="2877"/>
                  </a:lnTo>
                  <a:cubicBezTo>
                    <a:pt x="176" y="1950"/>
                    <a:pt x="527" y="972"/>
                    <a:pt x="1204" y="321"/>
                  </a:cubicBezTo>
                  <a:cubicBezTo>
                    <a:pt x="1279" y="245"/>
                    <a:pt x="1354" y="170"/>
                    <a:pt x="1429" y="120"/>
                  </a:cubicBezTo>
                  <a:cubicBezTo>
                    <a:pt x="1454" y="95"/>
                    <a:pt x="1454" y="45"/>
                    <a:pt x="1429" y="20"/>
                  </a:cubicBezTo>
                  <a:cubicBezTo>
                    <a:pt x="1417" y="7"/>
                    <a:pt x="1398" y="1"/>
                    <a:pt x="13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0" name="Google Shape;910;p29"/>
          <p:cNvSpPr/>
          <p:nvPr/>
        </p:nvSpPr>
        <p:spPr>
          <a:xfrm>
            <a:off x="8188937" y="1613088"/>
            <a:ext cx="235072" cy="219109"/>
          </a:xfrm>
          <a:custGeom>
            <a:rect b="b" l="l" r="r" t="t"/>
            <a:pathLst>
              <a:path extrusionOk="0" h="1730" w="1856">
                <a:moveTo>
                  <a:pt x="853" y="0"/>
                </a:moveTo>
                <a:cubicBezTo>
                  <a:pt x="477" y="527"/>
                  <a:pt x="201" y="1103"/>
                  <a:pt x="1" y="1730"/>
                </a:cubicBezTo>
                <a:lnTo>
                  <a:pt x="1856" y="1730"/>
                </a:lnTo>
                <a:cubicBezTo>
                  <a:pt x="1580" y="1128"/>
                  <a:pt x="1254" y="552"/>
                  <a:pt x="878" y="25"/>
                </a:cubicBezTo>
                <a:lnTo>
                  <a:pt x="85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11" name="Google Shape;911;p29"/>
          <p:cNvGrpSpPr/>
          <p:nvPr/>
        </p:nvGrpSpPr>
        <p:grpSpPr>
          <a:xfrm>
            <a:off x="6721837" y="160432"/>
            <a:ext cx="2231661" cy="1555546"/>
            <a:chOff x="6912337" y="7"/>
            <a:chExt cx="2231661" cy="1555546"/>
          </a:xfrm>
        </p:grpSpPr>
        <p:sp>
          <p:nvSpPr>
            <p:cNvPr id="912" name="Google Shape;912;p29"/>
            <p:cNvSpPr/>
            <p:nvPr/>
          </p:nvSpPr>
          <p:spPr>
            <a:xfrm>
              <a:off x="8972507" y="1102264"/>
              <a:ext cx="28624" cy="24697"/>
            </a:xfrm>
            <a:custGeom>
              <a:rect b="b" l="l" r="r" t="t"/>
              <a:pathLst>
                <a:path extrusionOk="0" h="195" w="226">
                  <a:moveTo>
                    <a:pt x="97" y="0"/>
                  </a:moveTo>
                  <a:cubicBezTo>
                    <a:pt x="75" y="0"/>
                    <a:pt x="50" y="7"/>
                    <a:pt x="25" y="19"/>
                  </a:cubicBezTo>
                  <a:cubicBezTo>
                    <a:pt x="0" y="69"/>
                    <a:pt x="0" y="119"/>
                    <a:pt x="50" y="144"/>
                  </a:cubicBezTo>
                  <a:lnTo>
                    <a:pt x="75" y="169"/>
                  </a:lnTo>
                  <a:cubicBezTo>
                    <a:pt x="75" y="195"/>
                    <a:pt x="101" y="195"/>
                    <a:pt x="126" y="195"/>
                  </a:cubicBezTo>
                  <a:cubicBezTo>
                    <a:pt x="151" y="195"/>
                    <a:pt x="176" y="195"/>
                    <a:pt x="201" y="169"/>
                  </a:cubicBezTo>
                  <a:cubicBezTo>
                    <a:pt x="226" y="119"/>
                    <a:pt x="226" y="69"/>
                    <a:pt x="176" y="44"/>
                  </a:cubicBezTo>
                  <a:lnTo>
                    <a:pt x="151" y="19"/>
                  </a:lnTo>
                  <a:cubicBezTo>
                    <a:pt x="138" y="7"/>
                    <a:pt x="119" y="0"/>
                    <a:pt x="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29"/>
            <p:cNvSpPr/>
            <p:nvPr/>
          </p:nvSpPr>
          <p:spPr>
            <a:xfrm>
              <a:off x="9020130" y="1150139"/>
              <a:ext cx="25458" cy="24444"/>
            </a:xfrm>
            <a:custGeom>
              <a:rect b="b" l="l" r="r" t="t"/>
              <a:pathLst>
                <a:path extrusionOk="0" h="193" w="201">
                  <a:moveTo>
                    <a:pt x="91" y="1"/>
                  </a:moveTo>
                  <a:cubicBezTo>
                    <a:pt x="75" y="1"/>
                    <a:pt x="61" y="7"/>
                    <a:pt x="50" y="17"/>
                  </a:cubicBezTo>
                  <a:cubicBezTo>
                    <a:pt x="0" y="42"/>
                    <a:pt x="0" y="117"/>
                    <a:pt x="25" y="142"/>
                  </a:cubicBezTo>
                  <a:lnTo>
                    <a:pt x="50" y="167"/>
                  </a:lnTo>
                  <a:cubicBezTo>
                    <a:pt x="75" y="192"/>
                    <a:pt x="100" y="192"/>
                    <a:pt x="126" y="192"/>
                  </a:cubicBezTo>
                  <a:lnTo>
                    <a:pt x="176" y="192"/>
                  </a:lnTo>
                  <a:cubicBezTo>
                    <a:pt x="201" y="142"/>
                    <a:pt x="201" y="92"/>
                    <a:pt x="176" y="67"/>
                  </a:cubicBezTo>
                  <a:lnTo>
                    <a:pt x="151" y="42"/>
                  </a:lnTo>
                  <a:cubicBezTo>
                    <a:pt x="136" y="13"/>
                    <a:pt x="113" y="1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29"/>
            <p:cNvSpPr/>
            <p:nvPr/>
          </p:nvSpPr>
          <p:spPr>
            <a:xfrm>
              <a:off x="9121707" y="1463350"/>
              <a:ext cx="22291" cy="25457"/>
            </a:xfrm>
            <a:custGeom>
              <a:rect b="b" l="l" r="r" t="t"/>
              <a:pathLst>
                <a:path extrusionOk="0" h="201" w="176">
                  <a:moveTo>
                    <a:pt x="100" y="0"/>
                  </a:moveTo>
                  <a:cubicBezTo>
                    <a:pt x="50" y="0"/>
                    <a:pt x="0" y="50"/>
                    <a:pt x="0" y="75"/>
                  </a:cubicBezTo>
                  <a:lnTo>
                    <a:pt x="0" y="126"/>
                  </a:lnTo>
                  <a:cubicBezTo>
                    <a:pt x="0" y="176"/>
                    <a:pt x="25" y="201"/>
                    <a:pt x="75" y="201"/>
                  </a:cubicBezTo>
                  <a:cubicBezTo>
                    <a:pt x="126" y="201"/>
                    <a:pt x="176" y="176"/>
                    <a:pt x="176" y="126"/>
                  </a:cubicBezTo>
                  <a:lnTo>
                    <a:pt x="176" y="100"/>
                  </a:lnTo>
                  <a:cubicBezTo>
                    <a:pt x="176" y="50"/>
                    <a:pt x="151" y="0"/>
                    <a:pt x="1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29"/>
            <p:cNvSpPr/>
            <p:nvPr/>
          </p:nvSpPr>
          <p:spPr>
            <a:xfrm>
              <a:off x="8797850" y="1008161"/>
              <a:ext cx="25584" cy="23557"/>
            </a:xfrm>
            <a:custGeom>
              <a:rect b="b" l="l" r="r" t="t"/>
              <a:pathLst>
                <a:path extrusionOk="0" h="186" w="202">
                  <a:moveTo>
                    <a:pt x="62" y="0"/>
                  </a:moveTo>
                  <a:cubicBezTo>
                    <a:pt x="28" y="0"/>
                    <a:pt x="1" y="24"/>
                    <a:pt x="1" y="60"/>
                  </a:cubicBezTo>
                  <a:cubicBezTo>
                    <a:pt x="1" y="110"/>
                    <a:pt x="26" y="161"/>
                    <a:pt x="51" y="161"/>
                  </a:cubicBezTo>
                  <a:lnTo>
                    <a:pt x="101" y="186"/>
                  </a:lnTo>
                  <a:lnTo>
                    <a:pt x="126" y="186"/>
                  </a:lnTo>
                  <a:cubicBezTo>
                    <a:pt x="151" y="186"/>
                    <a:pt x="176" y="161"/>
                    <a:pt x="201" y="110"/>
                  </a:cubicBezTo>
                  <a:cubicBezTo>
                    <a:pt x="201" y="60"/>
                    <a:pt x="176" y="35"/>
                    <a:pt x="126" y="10"/>
                  </a:cubicBezTo>
                  <a:lnTo>
                    <a:pt x="101" y="10"/>
                  </a:lnTo>
                  <a:cubicBezTo>
                    <a:pt x="88" y="4"/>
                    <a:pt x="74" y="0"/>
                    <a:pt x="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29"/>
            <p:cNvSpPr/>
            <p:nvPr/>
          </p:nvSpPr>
          <p:spPr>
            <a:xfrm>
              <a:off x="8918552" y="1061989"/>
              <a:ext cx="28624" cy="23684"/>
            </a:xfrm>
            <a:custGeom>
              <a:rect b="b" l="l" r="r" t="t"/>
              <a:pathLst>
                <a:path extrusionOk="0" h="187" w="226">
                  <a:moveTo>
                    <a:pt x="107" y="1"/>
                  </a:moveTo>
                  <a:cubicBezTo>
                    <a:pt x="73" y="1"/>
                    <a:pt x="43" y="19"/>
                    <a:pt x="25" y="36"/>
                  </a:cubicBezTo>
                  <a:cubicBezTo>
                    <a:pt x="0" y="86"/>
                    <a:pt x="25" y="137"/>
                    <a:pt x="50" y="162"/>
                  </a:cubicBezTo>
                  <a:lnTo>
                    <a:pt x="75" y="187"/>
                  </a:lnTo>
                  <a:lnTo>
                    <a:pt x="126" y="187"/>
                  </a:lnTo>
                  <a:cubicBezTo>
                    <a:pt x="151" y="187"/>
                    <a:pt x="176" y="187"/>
                    <a:pt x="201" y="162"/>
                  </a:cubicBezTo>
                  <a:cubicBezTo>
                    <a:pt x="226" y="112"/>
                    <a:pt x="226" y="61"/>
                    <a:pt x="176" y="36"/>
                  </a:cubicBezTo>
                  <a:lnTo>
                    <a:pt x="151" y="11"/>
                  </a:lnTo>
                  <a:cubicBezTo>
                    <a:pt x="136" y="4"/>
                    <a:pt x="121" y="1"/>
                    <a:pt x="1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29"/>
            <p:cNvSpPr/>
            <p:nvPr/>
          </p:nvSpPr>
          <p:spPr>
            <a:xfrm>
              <a:off x="9086750" y="1265266"/>
              <a:ext cx="28751" cy="26724"/>
            </a:xfrm>
            <a:custGeom>
              <a:rect b="b" l="l" r="r" t="t"/>
              <a:pathLst>
                <a:path extrusionOk="0" h="211" w="227">
                  <a:moveTo>
                    <a:pt x="115" y="0"/>
                  </a:moveTo>
                  <a:cubicBezTo>
                    <a:pt x="103" y="0"/>
                    <a:pt x="89" y="4"/>
                    <a:pt x="76" y="10"/>
                  </a:cubicBezTo>
                  <a:cubicBezTo>
                    <a:pt x="26" y="35"/>
                    <a:pt x="1" y="86"/>
                    <a:pt x="26" y="136"/>
                  </a:cubicBezTo>
                  <a:lnTo>
                    <a:pt x="51" y="161"/>
                  </a:lnTo>
                  <a:cubicBezTo>
                    <a:pt x="51" y="186"/>
                    <a:pt x="76" y="211"/>
                    <a:pt x="126" y="211"/>
                  </a:cubicBezTo>
                  <a:lnTo>
                    <a:pt x="151" y="211"/>
                  </a:lnTo>
                  <a:cubicBezTo>
                    <a:pt x="201" y="186"/>
                    <a:pt x="226" y="136"/>
                    <a:pt x="201" y="86"/>
                  </a:cubicBezTo>
                  <a:lnTo>
                    <a:pt x="176" y="60"/>
                  </a:lnTo>
                  <a:cubicBezTo>
                    <a:pt x="176" y="24"/>
                    <a:pt x="149" y="0"/>
                    <a:pt x="1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29"/>
            <p:cNvSpPr/>
            <p:nvPr/>
          </p:nvSpPr>
          <p:spPr>
            <a:xfrm>
              <a:off x="8858265" y="1030326"/>
              <a:ext cx="28624" cy="23684"/>
            </a:xfrm>
            <a:custGeom>
              <a:rect b="b" l="l" r="r" t="t"/>
              <a:pathLst>
                <a:path extrusionOk="0" h="187" w="226">
                  <a:moveTo>
                    <a:pt x="111" y="1"/>
                  </a:moveTo>
                  <a:cubicBezTo>
                    <a:pt x="75" y="1"/>
                    <a:pt x="43" y="24"/>
                    <a:pt x="25" y="61"/>
                  </a:cubicBezTo>
                  <a:cubicBezTo>
                    <a:pt x="0" y="86"/>
                    <a:pt x="25" y="136"/>
                    <a:pt x="75" y="161"/>
                  </a:cubicBezTo>
                  <a:lnTo>
                    <a:pt x="100" y="186"/>
                  </a:lnTo>
                  <a:lnTo>
                    <a:pt x="150" y="186"/>
                  </a:lnTo>
                  <a:cubicBezTo>
                    <a:pt x="175" y="186"/>
                    <a:pt x="201" y="161"/>
                    <a:pt x="226" y="136"/>
                  </a:cubicBezTo>
                  <a:cubicBezTo>
                    <a:pt x="226" y="86"/>
                    <a:pt x="226" y="36"/>
                    <a:pt x="175" y="11"/>
                  </a:cubicBezTo>
                  <a:lnTo>
                    <a:pt x="150" y="11"/>
                  </a:lnTo>
                  <a:cubicBezTo>
                    <a:pt x="137" y="4"/>
                    <a:pt x="124" y="1"/>
                    <a:pt x="1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29"/>
            <p:cNvSpPr/>
            <p:nvPr/>
          </p:nvSpPr>
          <p:spPr>
            <a:xfrm>
              <a:off x="9058126" y="1204979"/>
              <a:ext cx="25584" cy="26724"/>
            </a:xfrm>
            <a:custGeom>
              <a:rect b="b" l="l" r="r" t="t"/>
              <a:pathLst>
                <a:path extrusionOk="0" h="211" w="202">
                  <a:moveTo>
                    <a:pt x="91" y="0"/>
                  </a:moveTo>
                  <a:cubicBezTo>
                    <a:pt x="78" y="0"/>
                    <a:pt x="65" y="3"/>
                    <a:pt x="51" y="10"/>
                  </a:cubicBezTo>
                  <a:cubicBezTo>
                    <a:pt x="26" y="35"/>
                    <a:pt x="1" y="85"/>
                    <a:pt x="26" y="135"/>
                  </a:cubicBezTo>
                  <a:lnTo>
                    <a:pt x="51" y="161"/>
                  </a:lnTo>
                  <a:cubicBezTo>
                    <a:pt x="51" y="186"/>
                    <a:pt x="76" y="211"/>
                    <a:pt x="126" y="211"/>
                  </a:cubicBezTo>
                  <a:cubicBezTo>
                    <a:pt x="126" y="211"/>
                    <a:pt x="151" y="211"/>
                    <a:pt x="151" y="186"/>
                  </a:cubicBezTo>
                  <a:cubicBezTo>
                    <a:pt x="201" y="186"/>
                    <a:pt x="201" y="110"/>
                    <a:pt x="201" y="85"/>
                  </a:cubicBezTo>
                  <a:lnTo>
                    <a:pt x="176" y="60"/>
                  </a:lnTo>
                  <a:cubicBezTo>
                    <a:pt x="158" y="24"/>
                    <a:pt x="126" y="0"/>
                    <a:pt x="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29"/>
            <p:cNvSpPr/>
            <p:nvPr/>
          </p:nvSpPr>
          <p:spPr>
            <a:xfrm>
              <a:off x="9121707" y="1396605"/>
              <a:ext cx="22291" cy="25584"/>
            </a:xfrm>
            <a:custGeom>
              <a:rect b="b" l="l" r="r" t="t"/>
              <a:pathLst>
                <a:path extrusionOk="0" h="202" w="176">
                  <a:moveTo>
                    <a:pt x="75" y="1"/>
                  </a:moveTo>
                  <a:cubicBezTo>
                    <a:pt x="25" y="1"/>
                    <a:pt x="0" y="51"/>
                    <a:pt x="0" y="101"/>
                  </a:cubicBezTo>
                  <a:lnTo>
                    <a:pt x="0" y="126"/>
                  </a:lnTo>
                  <a:cubicBezTo>
                    <a:pt x="0" y="176"/>
                    <a:pt x="50" y="201"/>
                    <a:pt x="75" y="201"/>
                  </a:cubicBezTo>
                  <a:lnTo>
                    <a:pt x="100" y="201"/>
                  </a:lnTo>
                  <a:cubicBezTo>
                    <a:pt x="126" y="201"/>
                    <a:pt x="176" y="151"/>
                    <a:pt x="176" y="126"/>
                  </a:cubicBezTo>
                  <a:lnTo>
                    <a:pt x="176" y="76"/>
                  </a:lnTo>
                  <a:cubicBezTo>
                    <a:pt x="151" y="26"/>
                    <a:pt x="126" y="1"/>
                    <a:pt x="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29"/>
            <p:cNvSpPr/>
            <p:nvPr/>
          </p:nvSpPr>
          <p:spPr>
            <a:xfrm>
              <a:off x="9108915" y="1329985"/>
              <a:ext cx="25584" cy="25584"/>
            </a:xfrm>
            <a:custGeom>
              <a:rect b="b" l="l" r="r" t="t"/>
              <a:pathLst>
                <a:path extrusionOk="0" h="202" w="202">
                  <a:moveTo>
                    <a:pt x="76" y="1"/>
                  </a:moveTo>
                  <a:cubicBezTo>
                    <a:pt x="26" y="26"/>
                    <a:pt x="1" y="76"/>
                    <a:pt x="1" y="101"/>
                  </a:cubicBezTo>
                  <a:lnTo>
                    <a:pt x="26" y="151"/>
                  </a:lnTo>
                  <a:cubicBezTo>
                    <a:pt x="26" y="176"/>
                    <a:pt x="76" y="201"/>
                    <a:pt x="101" y="201"/>
                  </a:cubicBezTo>
                  <a:lnTo>
                    <a:pt x="126" y="201"/>
                  </a:lnTo>
                  <a:cubicBezTo>
                    <a:pt x="176" y="201"/>
                    <a:pt x="201" y="151"/>
                    <a:pt x="176" y="101"/>
                  </a:cubicBezTo>
                  <a:lnTo>
                    <a:pt x="176" y="76"/>
                  </a:lnTo>
                  <a:cubicBezTo>
                    <a:pt x="176" y="26"/>
                    <a:pt x="126" y="1"/>
                    <a:pt x="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29"/>
            <p:cNvSpPr/>
            <p:nvPr/>
          </p:nvSpPr>
          <p:spPr>
            <a:xfrm>
              <a:off x="9108915" y="1531869"/>
              <a:ext cx="25584" cy="23684"/>
            </a:xfrm>
            <a:custGeom>
              <a:rect b="b" l="l" r="r" t="t"/>
              <a:pathLst>
                <a:path extrusionOk="0" h="187" w="202">
                  <a:moveTo>
                    <a:pt x="87" y="1"/>
                  </a:moveTo>
                  <a:cubicBezTo>
                    <a:pt x="53" y="1"/>
                    <a:pt x="26" y="24"/>
                    <a:pt x="26" y="61"/>
                  </a:cubicBezTo>
                  <a:lnTo>
                    <a:pt x="26" y="86"/>
                  </a:lnTo>
                  <a:cubicBezTo>
                    <a:pt x="1" y="136"/>
                    <a:pt x="51" y="161"/>
                    <a:pt x="76" y="186"/>
                  </a:cubicBezTo>
                  <a:lnTo>
                    <a:pt x="101" y="186"/>
                  </a:lnTo>
                  <a:cubicBezTo>
                    <a:pt x="151" y="186"/>
                    <a:pt x="176" y="161"/>
                    <a:pt x="201" y="111"/>
                  </a:cubicBezTo>
                  <a:cubicBezTo>
                    <a:pt x="201" y="61"/>
                    <a:pt x="176" y="11"/>
                    <a:pt x="126" y="11"/>
                  </a:cubicBezTo>
                  <a:cubicBezTo>
                    <a:pt x="113" y="4"/>
                    <a:pt x="99" y="1"/>
                    <a:pt x="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29"/>
            <p:cNvSpPr/>
            <p:nvPr/>
          </p:nvSpPr>
          <p:spPr>
            <a:xfrm>
              <a:off x="7194904" y="313092"/>
              <a:ext cx="631755" cy="605779"/>
            </a:xfrm>
            <a:custGeom>
              <a:rect b="b" l="l" r="r" t="t"/>
              <a:pathLst>
                <a:path extrusionOk="0" h="4783" w="4988">
                  <a:moveTo>
                    <a:pt x="1754" y="456"/>
                  </a:moveTo>
                  <a:cubicBezTo>
                    <a:pt x="1771" y="456"/>
                    <a:pt x="1788" y="457"/>
                    <a:pt x="1805" y="461"/>
                  </a:cubicBezTo>
                  <a:cubicBezTo>
                    <a:pt x="1855" y="461"/>
                    <a:pt x="1880" y="486"/>
                    <a:pt x="1880" y="511"/>
                  </a:cubicBezTo>
                  <a:cubicBezTo>
                    <a:pt x="1880" y="561"/>
                    <a:pt x="1830" y="586"/>
                    <a:pt x="1805" y="586"/>
                  </a:cubicBezTo>
                  <a:cubicBezTo>
                    <a:pt x="1704" y="586"/>
                    <a:pt x="1604" y="611"/>
                    <a:pt x="1529" y="686"/>
                  </a:cubicBezTo>
                  <a:cubicBezTo>
                    <a:pt x="1504" y="711"/>
                    <a:pt x="1504" y="711"/>
                    <a:pt x="1479" y="711"/>
                  </a:cubicBezTo>
                  <a:cubicBezTo>
                    <a:pt x="1454" y="711"/>
                    <a:pt x="1454" y="711"/>
                    <a:pt x="1429" y="686"/>
                  </a:cubicBezTo>
                  <a:cubicBezTo>
                    <a:pt x="1404" y="661"/>
                    <a:pt x="1404" y="636"/>
                    <a:pt x="1429" y="611"/>
                  </a:cubicBezTo>
                  <a:cubicBezTo>
                    <a:pt x="1516" y="524"/>
                    <a:pt x="1641" y="456"/>
                    <a:pt x="1754" y="456"/>
                  </a:cubicBezTo>
                  <a:close/>
                  <a:moveTo>
                    <a:pt x="2434" y="604"/>
                  </a:moveTo>
                  <a:cubicBezTo>
                    <a:pt x="2515" y="604"/>
                    <a:pt x="2586" y="649"/>
                    <a:pt x="2607" y="711"/>
                  </a:cubicBezTo>
                  <a:cubicBezTo>
                    <a:pt x="2657" y="811"/>
                    <a:pt x="2632" y="912"/>
                    <a:pt x="2557" y="962"/>
                  </a:cubicBezTo>
                  <a:cubicBezTo>
                    <a:pt x="2519" y="1018"/>
                    <a:pt x="2453" y="1046"/>
                    <a:pt x="2380" y="1046"/>
                  </a:cubicBezTo>
                  <a:cubicBezTo>
                    <a:pt x="2356" y="1046"/>
                    <a:pt x="2331" y="1043"/>
                    <a:pt x="2306" y="1037"/>
                  </a:cubicBezTo>
                  <a:cubicBezTo>
                    <a:pt x="2256" y="1012"/>
                    <a:pt x="2206" y="987"/>
                    <a:pt x="2181" y="937"/>
                  </a:cubicBezTo>
                  <a:cubicBezTo>
                    <a:pt x="2130" y="887"/>
                    <a:pt x="2156" y="811"/>
                    <a:pt x="2181" y="761"/>
                  </a:cubicBezTo>
                  <a:cubicBezTo>
                    <a:pt x="2231" y="686"/>
                    <a:pt x="2281" y="661"/>
                    <a:pt x="2331" y="636"/>
                  </a:cubicBezTo>
                  <a:lnTo>
                    <a:pt x="2381" y="611"/>
                  </a:lnTo>
                  <a:cubicBezTo>
                    <a:pt x="2399" y="607"/>
                    <a:pt x="2417" y="604"/>
                    <a:pt x="2434" y="604"/>
                  </a:cubicBezTo>
                  <a:close/>
                  <a:moveTo>
                    <a:pt x="476" y="1388"/>
                  </a:moveTo>
                  <a:cubicBezTo>
                    <a:pt x="501" y="1388"/>
                    <a:pt x="526" y="1388"/>
                    <a:pt x="552" y="1413"/>
                  </a:cubicBezTo>
                  <a:cubicBezTo>
                    <a:pt x="577" y="1438"/>
                    <a:pt x="577" y="1488"/>
                    <a:pt x="552" y="1513"/>
                  </a:cubicBezTo>
                  <a:cubicBezTo>
                    <a:pt x="451" y="1563"/>
                    <a:pt x="426" y="1689"/>
                    <a:pt x="451" y="1789"/>
                  </a:cubicBezTo>
                  <a:cubicBezTo>
                    <a:pt x="451" y="1814"/>
                    <a:pt x="451" y="1864"/>
                    <a:pt x="401" y="1864"/>
                  </a:cubicBezTo>
                  <a:cubicBezTo>
                    <a:pt x="376" y="1864"/>
                    <a:pt x="351" y="1864"/>
                    <a:pt x="326" y="1814"/>
                  </a:cubicBezTo>
                  <a:cubicBezTo>
                    <a:pt x="276" y="1664"/>
                    <a:pt x="326" y="1488"/>
                    <a:pt x="476" y="1388"/>
                  </a:cubicBezTo>
                  <a:close/>
                  <a:moveTo>
                    <a:pt x="2160" y="1278"/>
                  </a:moveTo>
                  <a:cubicBezTo>
                    <a:pt x="2167" y="1278"/>
                    <a:pt x="2174" y="1281"/>
                    <a:pt x="2181" y="1288"/>
                  </a:cubicBezTo>
                  <a:cubicBezTo>
                    <a:pt x="2231" y="1288"/>
                    <a:pt x="2256" y="1313"/>
                    <a:pt x="2231" y="1363"/>
                  </a:cubicBezTo>
                  <a:cubicBezTo>
                    <a:pt x="2130" y="1814"/>
                    <a:pt x="1729" y="2190"/>
                    <a:pt x="1253" y="2290"/>
                  </a:cubicBezTo>
                  <a:cubicBezTo>
                    <a:pt x="1203" y="2290"/>
                    <a:pt x="1178" y="2265"/>
                    <a:pt x="1178" y="2240"/>
                  </a:cubicBezTo>
                  <a:cubicBezTo>
                    <a:pt x="1178" y="2190"/>
                    <a:pt x="1203" y="2165"/>
                    <a:pt x="1228" y="2165"/>
                  </a:cubicBezTo>
                  <a:cubicBezTo>
                    <a:pt x="1654" y="2090"/>
                    <a:pt x="2005" y="1739"/>
                    <a:pt x="2105" y="1338"/>
                  </a:cubicBezTo>
                  <a:cubicBezTo>
                    <a:pt x="2124" y="1301"/>
                    <a:pt x="2142" y="1278"/>
                    <a:pt x="2160" y="1278"/>
                  </a:cubicBezTo>
                  <a:close/>
                  <a:moveTo>
                    <a:pt x="2154" y="1"/>
                  </a:moveTo>
                  <a:cubicBezTo>
                    <a:pt x="1176" y="1"/>
                    <a:pt x="266" y="541"/>
                    <a:pt x="25" y="1789"/>
                  </a:cubicBezTo>
                  <a:cubicBezTo>
                    <a:pt x="0" y="1939"/>
                    <a:pt x="0" y="2115"/>
                    <a:pt x="0" y="2265"/>
                  </a:cubicBezTo>
                  <a:cubicBezTo>
                    <a:pt x="50" y="2290"/>
                    <a:pt x="100" y="2315"/>
                    <a:pt x="176" y="2340"/>
                  </a:cubicBezTo>
                  <a:cubicBezTo>
                    <a:pt x="201" y="2340"/>
                    <a:pt x="226" y="2390"/>
                    <a:pt x="201" y="2416"/>
                  </a:cubicBezTo>
                  <a:cubicBezTo>
                    <a:pt x="201" y="2441"/>
                    <a:pt x="176" y="2466"/>
                    <a:pt x="151" y="2466"/>
                  </a:cubicBezTo>
                  <a:lnTo>
                    <a:pt x="125" y="2466"/>
                  </a:lnTo>
                  <a:cubicBezTo>
                    <a:pt x="75" y="2441"/>
                    <a:pt x="50" y="2416"/>
                    <a:pt x="0" y="2416"/>
                  </a:cubicBezTo>
                  <a:cubicBezTo>
                    <a:pt x="25" y="3117"/>
                    <a:pt x="301" y="3819"/>
                    <a:pt x="827" y="4270"/>
                  </a:cubicBezTo>
                  <a:cubicBezTo>
                    <a:pt x="1216" y="4603"/>
                    <a:pt x="1728" y="4783"/>
                    <a:pt x="2231" y="4783"/>
                  </a:cubicBezTo>
                  <a:cubicBezTo>
                    <a:pt x="2635" y="4783"/>
                    <a:pt x="3034" y="4666"/>
                    <a:pt x="3359" y="4421"/>
                  </a:cubicBezTo>
                  <a:lnTo>
                    <a:pt x="3384" y="4421"/>
                  </a:lnTo>
                  <a:cubicBezTo>
                    <a:pt x="3308" y="4370"/>
                    <a:pt x="3233" y="4345"/>
                    <a:pt x="3183" y="4320"/>
                  </a:cubicBezTo>
                  <a:cubicBezTo>
                    <a:pt x="3158" y="4295"/>
                    <a:pt x="3158" y="4245"/>
                    <a:pt x="3158" y="4220"/>
                  </a:cubicBezTo>
                  <a:cubicBezTo>
                    <a:pt x="3183" y="4195"/>
                    <a:pt x="3233" y="4195"/>
                    <a:pt x="3258" y="4195"/>
                  </a:cubicBezTo>
                  <a:cubicBezTo>
                    <a:pt x="3333" y="4245"/>
                    <a:pt x="3409" y="4295"/>
                    <a:pt x="3484" y="4320"/>
                  </a:cubicBezTo>
                  <a:cubicBezTo>
                    <a:pt x="3609" y="4220"/>
                    <a:pt x="3709" y="4095"/>
                    <a:pt x="3810" y="3994"/>
                  </a:cubicBezTo>
                  <a:cubicBezTo>
                    <a:pt x="3760" y="3969"/>
                    <a:pt x="3709" y="3944"/>
                    <a:pt x="3684" y="3894"/>
                  </a:cubicBezTo>
                  <a:cubicBezTo>
                    <a:pt x="3634" y="3869"/>
                    <a:pt x="3634" y="3819"/>
                    <a:pt x="3659" y="3794"/>
                  </a:cubicBezTo>
                  <a:cubicBezTo>
                    <a:pt x="3672" y="3781"/>
                    <a:pt x="3691" y="3775"/>
                    <a:pt x="3709" y="3775"/>
                  </a:cubicBezTo>
                  <a:cubicBezTo>
                    <a:pt x="3728" y="3775"/>
                    <a:pt x="3747" y="3781"/>
                    <a:pt x="3760" y="3794"/>
                  </a:cubicBezTo>
                  <a:cubicBezTo>
                    <a:pt x="3810" y="3844"/>
                    <a:pt x="3860" y="3869"/>
                    <a:pt x="3935" y="3919"/>
                  </a:cubicBezTo>
                  <a:cubicBezTo>
                    <a:pt x="4110" y="3769"/>
                    <a:pt x="4311" y="3644"/>
                    <a:pt x="4461" y="3468"/>
                  </a:cubicBezTo>
                  <a:cubicBezTo>
                    <a:pt x="4912" y="3017"/>
                    <a:pt x="4988" y="2290"/>
                    <a:pt x="4762" y="1689"/>
                  </a:cubicBezTo>
                  <a:cubicBezTo>
                    <a:pt x="4411" y="811"/>
                    <a:pt x="3584" y="235"/>
                    <a:pt x="2732" y="60"/>
                  </a:cubicBezTo>
                  <a:lnTo>
                    <a:pt x="2732" y="60"/>
                  </a:lnTo>
                  <a:cubicBezTo>
                    <a:pt x="2757" y="85"/>
                    <a:pt x="2757" y="135"/>
                    <a:pt x="2782" y="185"/>
                  </a:cubicBezTo>
                  <a:cubicBezTo>
                    <a:pt x="2782" y="210"/>
                    <a:pt x="2757" y="235"/>
                    <a:pt x="2732" y="260"/>
                  </a:cubicBezTo>
                  <a:lnTo>
                    <a:pt x="2707" y="260"/>
                  </a:lnTo>
                  <a:cubicBezTo>
                    <a:pt x="2682" y="260"/>
                    <a:pt x="2657" y="235"/>
                    <a:pt x="2657" y="210"/>
                  </a:cubicBezTo>
                  <a:cubicBezTo>
                    <a:pt x="2632" y="160"/>
                    <a:pt x="2607" y="85"/>
                    <a:pt x="2582" y="35"/>
                  </a:cubicBezTo>
                  <a:cubicBezTo>
                    <a:pt x="2439" y="12"/>
                    <a:pt x="2295" y="1"/>
                    <a:pt x="21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29"/>
            <p:cNvSpPr/>
            <p:nvPr/>
          </p:nvSpPr>
          <p:spPr>
            <a:xfrm>
              <a:off x="6912337" y="247613"/>
              <a:ext cx="311191" cy="377804"/>
            </a:xfrm>
            <a:custGeom>
              <a:rect b="b" l="l" r="r" t="t"/>
              <a:pathLst>
                <a:path extrusionOk="0" h="2983" w="2457">
                  <a:moveTo>
                    <a:pt x="251" y="125"/>
                  </a:moveTo>
                  <a:cubicBezTo>
                    <a:pt x="276" y="125"/>
                    <a:pt x="301" y="151"/>
                    <a:pt x="326" y="176"/>
                  </a:cubicBezTo>
                  <a:cubicBezTo>
                    <a:pt x="351" y="201"/>
                    <a:pt x="376" y="251"/>
                    <a:pt x="351" y="301"/>
                  </a:cubicBezTo>
                  <a:cubicBezTo>
                    <a:pt x="351" y="326"/>
                    <a:pt x="351" y="326"/>
                    <a:pt x="351" y="351"/>
                  </a:cubicBezTo>
                  <a:cubicBezTo>
                    <a:pt x="326" y="376"/>
                    <a:pt x="301" y="376"/>
                    <a:pt x="301" y="401"/>
                  </a:cubicBezTo>
                  <a:cubicBezTo>
                    <a:pt x="251" y="401"/>
                    <a:pt x="226" y="401"/>
                    <a:pt x="201" y="376"/>
                  </a:cubicBezTo>
                  <a:cubicBezTo>
                    <a:pt x="151" y="351"/>
                    <a:pt x="126" y="276"/>
                    <a:pt x="151" y="226"/>
                  </a:cubicBezTo>
                  <a:cubicBezTo>
                    <a:pt x="151" y="176"/>
                    <a:pt x="176" y="151"/>
                    <a:pt x="226" y="125"/>
                  </a:cubicBezTo>
                  <a:close/>
                  <a:moveTo>
                    <a:pt x="226" y="0"/>
                  </a:moveTo>
                  <a:cubicBezTo>
                    <a:pt x="126" y="0"/>
                    <a:pt x="51" y="100"/>
                    <a:pt x="26" y="201"/>
                  </a:cubicBezTo>
                  <a:cubicBezTo>
                    <a:pt x="1" y="301"/>
                    <a:pt x="51" y="401"/>
                    <a:pt x="126" y="476"/>
                  </a:cubicBezTo>
                  <a:cubicBezTo>
                    <a:pt x="151" y="501"/>
                    <a:pt x="176" y="501"/>
                    <a:pt x="226" y="501"/>
                  </a:cubicBezTo>
                  <a:cubicBezTo>
                    <a:pt x="226" y="526"/>
                    <a:pt x="226" y="526"/>
                    <a:pt x="226" y="526"/>
                  </a:cubicBezTo>
                  <a:cubicBezTo>
                    <a:pt x="452" y="1604"/>
                    <a:pt x="1229" y="2532"/>
                    <a:pt x="2231" y="2933"/>
                  </a:cubicBezTo>
                  <a:cubicBezTo>
                    <a:pt x="2281" y="2933"/>
                    <a:pt x="2306" y="2958"/>
                    <a:pt x="2356" y="2983"/>
                  </a:cubicBezTo>
                  <a:lnTo>
                    <a:pt x="2382" y="2983"/>
                  </a:lnTo>
                  <a:cubicBezTo>
                    <a:pt x="2407" y="2983"/>
                    <a:pt x="2432" y="2958"/>
                    <a:pt x="2432" y="2933"/>
                  </a:cubicBezTo>
                  <a:cubicBezTo>
                    <a:pt x="2457" y="2907"/>
                    <a:pt x="2432" y="2857"/>
                    <a:pt x="2407" y="2857"/>
                  </a:cubicBezTo>
                  <a:cubicBezTo>
                    <a:pt x="2331" y="2832"/>
                    <a:pt x="2281" y="2807"/>
                    <a:pt x="2231" y="2782"/>
                  </a:cubicBezTo>
                  <a:cubicBezTo>
                    <a:pt x="1279" y="2406"/>
                    <a:pt x="552" y="1529"/>
                    <a:pt x="351" y="501"/>
                  </a:cubicBezTo>
                  <a:cubicBezTo>
                    <a:pt x="402" y="476"/>
                    <a:pt x="427" y="451"/>
                    <a:pt x="452" y="426"/>
                  </a:cubicBezTo>
                  <a:cubicBezTo>
                    <a:pt x="477" y="376"/>
                    <a:pt x="477" y="351"/>
                    <a:pt x="502" y="301"/>
                  </a:cubicBezTo>
                  <a:cubicBezTo>
                    <a:pt x="502" y="226"/>
                    <a:pt x="477" y="151"/>
                    <a:pt x="427" y="100"/>
                  </a:cubicBezTo>
                  <a:cubicBezTo>
                    <a:pt x="402" y="50"/>
                    <a:pt x="326" y="0"/>
                    <a:pt x="27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29"/>
            <p:cNvSpPr/>
            <p:nvPr/>
          </p:nvSpPr>
          <p:spPr>
            <a:xfrm>
              <a:off x="7286856" y="7"/>
              <a:ext cx="260529" cy="346141"/>
            </a:xfrm>
            <a:custGeom>
              <a:rect b="b" l="l" r="r" t="t"/>
              <a:pathLst>
                <a:path extrusionOk="0" h="2733" w="2057">
                  <a:moveTo>
                    <a:pt x="252" y="126"/>
                  </a:moveTo>
                  <a:cubicBezTo>
                    <a:pt x="277" y="126"/>
                    <a:pt x="302" y="151"/>
                    <a:pt x="327" y="176"/>
                  </a:cubicBezTo>
                  <a:cubicBezTo>
                    <a:pt x="352" y="201"/>
                    <a:pt x="352" y="251"/>
                    <a:pt x="352" y="301"/>
                  </a:cubicBezTo>
                  <a:cubicBezTo>
                    <a:pt x="352" y="326"/>
                    <a:pt x="352" y="351"/>
                    <a:pt x="352" y="351"/>
                  </a:cubicBezTo>
                  <a:cubicBezTo>
                    <a:pt x="327" y="376"/>
                    <a:pt x="302" y="376"/>
                    <a:pt x="302" y="401"/>
                  </a:cubicBezTo>
                  <a:cubicBezTo>
                    <a:pt x="252" y="401"/>
                    <a:pt x="227" y="401"/>
                    <a:pt x="201" y="376"/>
                  </a:cubicBezTo>
                  <a:cubicBezTo>
                    <a:pt x="151" y="351"/>
                    <a:pt x="126" y="276"/>
                    <a:pt x="151" y="226"/>
                  </a:cubicBezTo>
                  <a:cubicBezTo>
                    <a:pt x="151" y="176"/>
                    <a:pt x="176" y="151"/>
                    <a:pt x="227" y="126"/>
                  </a:cubicBezTo>
                  <a:close/>
                  <a:moveTo>
                    <a:pt x="227" y="0"/>
                  </a:moveTo>
                  <a:cubicBezTo>
                    <a:pt x="126" y="25"/>
                    <a:pt x="51" y="101"/>
                    <a:pt x="26" y="201"/>
                  </a:cubicBezTo>
                  <a:cubicBezTo>
                    <a:pt x="1" y="301"/>
                    <a:pt x="26" y="426"/>
                    <a:pt x="126" y="476"/>
                  </a:cubicBezTo>
                  <a:cubicBezTo>
                    <a:pt x="151" y="502"/>
                    <a:pt x="201" y="527"/>
                    <a:pt x="277" y="527"/>
                  </a:cubicBezTo>
                  <a:lnTo>
                    <a:pt x="327" y="527"/>
                  </a:lnTo>
                  <a:cubicBezTo>
                    <a:pt x="377" y="502"/>
                    <a:pt x="402" y="476"/>
                    <a:pt x="427" y="451"/>
                  </a:cubicBezTo>
                  <a:cubicBezTo>
                    <a:pt x="703" y="677"/>
                    <a:pt x="953" y="953"/>
                    <a:pt x="1154" y="1228"/>
                  </a:cubicBezTo>
                  <a:cubicBezTo>
                    <a:pt x="1480" y="1654"/>
                    <a:pt x="1705" y="2080"/>
                    <a:pt x="1856" y="2507"/>
                  </a:cubicBezTo>
                  <a:cubicBezTo>
                    <a:pt x="1881" y="2557"/>
                    <a:pt x="1906" y="2632"/>
                    <a:pt x="1931" y="2682"/>
                  </a:cubicBezTo>
                  <a:cubicBezTo>
                    <a:pt x="1931" y="2707"/>
                    <a:pt x="1956" y="2732"/>
                    <a:pt x="1981" y="2732"/>
                  </a:cubicBezTo>
                  <a:lnTo>
                    <a:pt x="2006" y="2732"/>
                  </a:lnTo>
                  <a:cubicBezTo>
                    <a:pt x="2031" y="2707"/>
                    <a:pt x="2056" y="2682"/>
                    <a:pt x="2056" y="2657"/>
                  </a:cubicBezTo>
                  <a:cubicBezTo>
                    <a:pt x="2031" y="2607"/>
                    <a:pt x="2031" y="2557"/>
                    <a:pt x="2006" y="2532"/>
                  </a:cubicBezTo>
                  <a:cubicBezTo>
                    <a:pt x="1856" y="2080"/>
                    <a:pt x="1605" y="1604"/>
                    <a:pt x="1254" y="1153"/>
                  </a:cubicBezTo>
                  <a:cubicBezTo>
                    <a:pt x="1029" y="852"/>
                    <a:pt x="778" y="577"/>
                    <a:pt x="477" y="326"/>
                  </a:cubicBezTo>
                  <a:cubicBezTo>
                    <a:pt x="477" y="301"/>
                    <a:pt x="477" y="301"/>
                    <a:pt x="477" y="301"/>
                  </a:cubicBezTo>
                  <a:cubicBezTo>
                    <a:pt x="502" y="226"/>
                    <a:pt x="477" y="151"/>
                    <a:pt x="427" y="101"/>
                  </a:cubicBezTo>
                  <a:cubicBezTo>
                    <a:pt x="402" y="50"/>
                    <a:pt x="327" y="0"/>
                    <a:pt x="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29"/>
            <p:cNvSpPr/>
            <p:nvPr/>
          </p:nvSpPr>
          <p:spPr>
            <a:xfrm>
              <a:off x="7594881" y="844273"/>
              <a:ext cx="117536" cy="38249"/>
            </a:xfrm>
            <a:custGeom>
              <a:rect b="b" l="l" r="r" t="t"/>
              <a:pathLst>
                <a:path extrusionOk="0" h="302" w="928">
                  <a:moveTo>
                    <a:pt x="100" y="1"/>
                  </a:moveTo>
                  <a:cubicBezTo>
                    <a:pt x="75" y="1"/>
                    <a:pt x="25" y="1"/>
                    <a:pt x="0" y="26"/>
                  </a:cubicBezTo>
                  <a:cubicBezTo>
                    <a:pt x="0" y="51"/>
                    <a:pt x="0" y="101"/>
                    <a:pt x="25" y="126"/>
                  </a:cubicBezTo>
                  <a:cubicBezTo>
                    <a:pt x="75" y="151"/>
                    <a:pt x="150" y="176"/>
                    <a:pt x="226" y="227"/>
                  </a:cubicBezTo>
                  <a:cubicBezTo>
                    <a:pt x="376" y="277"/>
                    <a:pt x="526" y="302"/>
                    <a:pt x="702" y="302"/>
                  </a:cubicBezTo>
                  <a:lnTo>
                    <a:pt x="877" y="302"/>
                  </a:lnTo>
                  <a:cubicBezTo>
                    <a:pt x="902" y="302"/>
                    <a:pt x="927" y="252"/>
                    <a:pt x="927" y="227"/>
                  </a:cubicBezTo>
                  <a:cubicBezTo>
                    <a:pt x="927" y="201"/>
                    <a:pt x="877" y="176"/>
                    <a:pt x="852" y="176"/>
                  </a:cubicBezTo>
                  <a:cubicBezTo>
                    <a:pt x="805" y="183"/>
                    <a:pt x="758" y="186"/>
                    <a:pt x="711" y="186"/>
                  </a:cubicBezTo>
                  <a:cubicBezTo>
                    <a:pt x="583" y="186"/>
                    <a:pt x="454" y="163"/>
                    <a:pt x="326" y="126"/>
                  </a:cubicBezTo>
                  <a:cubicBezTo>
                    <a:pt x="251" y="101"/>
                    <a:pt x="175" y="51"/>
                    <a:pt x="1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29"/>
            <p:cNvSpPr/>
            <p:nvPr/>
          </p:nvSpPr>
          <p:spPr>
            <a:xfrm>
              <a:off x="7655169" y="791206"/>
              <a:ext cx="108037" cy="43695"/>
            </a:xfrm>
            <a:custGeom>
              <a:rect b="b" l="l" r="r" t="t"/>
              <a:pathLst>
                <a:path extrusionOk="0" h="345" w="853">
                  <a:moveTo>
                    <a:pt x="75" y="0"/>
                  </a:moveTo>
                  <a:cubicBezTo>
                    <a:pt x="57" y="0"/>
                    <a:pt x="38" y="6"/>
                    <a:pt x="25" y="19"/>
                  </a:cubicBezTo>
                  <a:cubicBezTo>
                    <a:pt x="0" y="44"/>
                    <a:pt x="0" y="94"/>
                    <a:pt x="50" y="119"/>
                  </a:cubicBezTo>
                  <a:cubicBezTo>
                    <a:pt x="75" y="169"/>
                    <a:pt x="126" y="194"/>
                    <a:pt x="176" y="219"/>
                  </a:cubicBezTo>
                  <a:cubicBezTo>
                    <a:pt x="326" y="320"/>
                    <a:pt x="501" y="345"/>
                    <a:pt x="652" y="345"/>
                  </a:cubicBezTo>
                  <a:lnTo>
                    <a:pt x="802" y="345"/>
                  </a:lnTo>
                  <a:cubicBezTo>
                    <a:pt x="827" y="345"/>
                    <a:pt x="852" y="295"/>
                    <a:pt x="852" y="270"/>
                  </a:cubicBezTo>
                  <a:cubicBezTo>
                    <a:pt x="852" y="245"/>
                    <a:pt x="802" y="219"/>
                    <a:pt x="777" y="219"/>
                  </a:cubicBezTo>
                  <a:cubicBezTo>
                    <a:pt x="733" y="226"/>
                    <a:pt x="691" y="229"/>
                    <a:pt x="650" y="229"/>
                  </a:cubicBezTo>
                  <a:cubicBezTo>
                    <a:pt x="527" y="229"/>
                    <a:pt x="414" y="201"/>
                    <a:pt x="301" y="144"/>
                  </a:cubicBezTo>
                  <a:cubicBezTo>
                    <a:pt x="226" y="94"/>
                    <a:pt x="176" y="69"/>
                    <a:pt x="126" y="19"/>
                  </a:cubicBezTo>
                  <a:cubicBezTo>
                    <a:pt x="113" y="6"/>
                    <a:pt x="94" y="0"/>
                    <a:pt x="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29"/>
            <p:cNvSpPr/>
            <p:nvPr/>
          </p:nvSpPr>
          <p:spPr>
            <a:xfrm>
              <a:off x="7344104" y="474828"/>
              <a:ext cx="136534" cy="128426"/>
            </a:xfrm>
            <a:custGeom>
              <a:rect b="b" l="l" r="r" t="t"/>
              <a:pathLst>
                <a:path extrusionOk="0" h="1014" w="1078">
                  <a:moveTo>
                    <a:pt x="982" y="1"/>
                  </a:moveTo>
                  <a:cubicBezTo>
                    <a:pt x="964" y="1"/>
                    <a:pt x="946" y="24"/>
                    <a:pt x="927" y="61"/>
                  </a:cubicBezTo>
                  <a:cubicBezTo>
                    <a:pt x="827" y="462"/>
                    <a:pt x="476" y="813"/>
                    <a:pt x="50" y="888"/>
                  </a:cubicBezTo>
                  <a:cubicBezTo>
                    <a:pt x="25" y="888"/>
                    <a:pt x="0" y="913"/>
                    <a:pt x="0" y="963"/>
                  </a:cubicBezTo>
                  <a:cubicBezTo>
                    <a:pt x="0" y="988"/>
                    <a:pt x="25" y="1013"/>
                    <a:pt x="75" y="1013"/>
                  </a:cubicBezTo>
                  <a:cubicBezTo>
                    <a:pt x="551" y="913"/>
                    <a:pt x="952" y="537"/>
                    <a:pt x="1053" y="86"/>
                  </a:cubicBezTo>
                  <a:cubicBezTo>
                    <a:pt x="1078" y="36"/>
                    <a:pt x="1053" y="11"/>
                    <a:pt x="1003" y="11"/>
                  </a:cubicBezTo>
                  <a:cubicBezTo>
                    <a:pt x="996" y="4"/>
                    <a:pt x="989" y="1"/>
                    <a:pt x="9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29"/>
            <p:cNvSpPr/>
            <p:nvPr/>
          </p:nvSpPr>
          <p:spPr>
            <a:xfrm>
              <a:off x="7229735" y="488759"/>
              <a:ext cx="38250" cy="60540"/>
            </a:xfrm>
            <a:custGeom>
              <a:rect b="b" l="l" r="r" t="t"/>
              <a:pathLst>
                <a:path extrusionOk="0" h="478" w="302">
                  <a:moveTo>
                    <a:pt x="201" y="1"/>
                  </a:moveTo>
                  <a:cubicBezTo>
                    <a:pt x="51" y="101"/>
                    <a:pt x="1" y="277"/>
                    <a:pt x="51" y="427"/>
                  </a:cubicBezTo>
                  <a:cubicBezTo>
                    <a:pt x="76" y="477"/>
                    <a:pt x="101" y="477"/>
                    <a:pt x="126" y="477"/>
                  </a:cubicBezTo>
                  <a:cubicBezTo>
                    <a:pt x="176" y="477"/>
                    <a:pt x="176" y="427"/>
                    <a:pt x="176" y="402"/>
                  </a:cubicBezTo>
                  <a:cubicBezTo>
                    <a:pt x="151" y="302"/>
                    <a:pt x="176" y="176"/>
                    <a:pt x="277" y="126"/>
                  </a:cubicBezTo>
                  <a:cubicBezTo>
                    <a:pt x="302" y="101"/>
                    <a:pt x="302" y="51"/>
                    <a:pt x="277" y="26"/>
                  </a:cubicBezTo>
                  <a:cubicBezTo>
                    <a:pt x="251" y="1"/>
                    <a:pt x="226" y="1"/>
                    <a:pt x="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29"/>
            <p:cNvSpPr/>
            <p:nvPr/>
          </p:nvSpPr>
          <p:spPr>
            <a:xfrm>
              <a:off x="7372601" y="370719"/>
              <a:ext cx="60414" cy="32550"/>
            </a:xfrm>
            <a:custGeom>
              <a:rect b="b" l="l" r="r" t="t"/>
              <a:pathLst>
                <a:path extrusionOk="0" h="257" w="477">
                  <a:moveTo>
                    <a:pt x="351" y="1"/>
                  </a:moveTo>
                  <a:cubicBezTo>
                    <a:pt x="238" y="1"/>
                    <a:pt x="113" y="69"/>
                    <a:pt x="26" y="156"/>
                  </a:cubicBezTo>
                  <a:cubicBezTo>
                    <a:pt x="1" y="181"/>
                    <a:pt x="1" y="206"/>
                    <a:pt x="26" y="231"/>
                  </a:cubicBezTo>
                  <a:cubicBezTo>
                    <a:pt x="51" y="256"/>
                    <a:pt x="51" y="256"/>
                    <a:pt x="76" y="256"/>
                  </a:cubicBezTo>
                  <a:cubicBezTo>
                    <a:pt x="101" y="256"/>
                    <a:pt x="101" y="256"/>
                    <a:pt x="126" y="231"/>
                  </a:cubicBezTo>
                  <a:cubicBezTo>
                    <a:pt x="201" y="156"/>
                    <a:pt x="301" y="131"/>
                    <a:pt x="402" y="131"/>
                  </a:cubicBezTo>
                  <a:cubicBezTo>
                    <a:pt x="427" y="131"/>
                    <a:pt x="477" y="106"/>
                    <a:pt x="477" y="56"/>
                  </a:cubicBezTo>
                  <a:cubicBezTo>
                    <a:pt x="477" y="31"/>
                    <a:pt x="452" y="6"/>
                    <a:pt x="402" y="6"/>
                  </a:cubicBezTo>
                  <a:cubicBezTo>
                    <a:pt x="385" y="2"/>
                    <a:pt x="368" y="1"/>
                    <a:pt x="3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29"/>
            <p:cNvSpPr/>
            <p:nvPr/>
          </p:nvSpPr>
          <p:spPr>
            <a:xfrm>
              <a:off x="7464680" y="389591"/>
              <a:ext cx="66747" cy="56107"/>
            </a:xfrm>
            <a:custGeom>
              <a:rect b="b" l="l" r="r" t="t"/>
              <a:pathLst>
                <a:path extrusionOk="0" h="443" w="527">
                  <a:moveTo>
                    <a:pt x="304" y="0"/>
                  </a:moveTo>
                  <a:cubicBezTo>
                    <a:pt x="287" y="0"/>
                    <a:pt x="269" y="3"/>
                    <a:pt x="251" y="7"/>
                  </a:cubicBezTo>
                  <a:lnTo>
                    <a:pt x="201" y="32"/>
                  </a:lnTo>
                  <a:cubicBezTo>
                    <a:pt x="151" y="57"/>
                    <a:pt x="101" y="82"/>
                    <a:pt x="51" y="157"/>
                  </a:cubicBezTo>
                  <a:cubicBezTo>
                    <a:pt x="26" y="207"/>
                    <a:pt x="0" y="283"/>
                    <a:pt x="51" y="333"/>
                  </a:cubicBezTo>
                  <a:cubicBezTo>
                    <a:pt x="76" y="383"/>
                    <a:pt x="126" y="408"/>
                    <a:pt x="176" y="433"/>
                  </a:cubicBezTo>
                  <a:cubicBezTo>
                    <a:pt x="201" y="439"/>
                    <a:pt x="226" y="442"/>
                    <a:pt x="250" y="442"/>
                  </a:cubicBezTo>
                  <a:cubicBezTo>
                    <a:pt x="323" y="442"/>
                    <a:pt x="389" y="414"/>
                    <a:pt x="427" y="358"/>
                  </a:cubicBezTo>
                  <a:cubicBezTo>
                    <a:pt x="502" y="308"/>
                    <a:pt x="527" y="207"/>
                    <a:pt x="477" y="107"/>
                  </a:cubicBezTo>
                  <a:cubicBezTo>
                    <a:pt x="456" y="45"/>
                    <a:pt x="385" y="0"/>
                    <a:pt x="3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29"/>
            <p:cNvSpPr/>
            <p:nvPr/>
          </p:nvSpPr>
          <p:spPr>
            <a:xfrm>
              <a:off x="7905946" y="717367"/>
              <a:ext cx="25458" cy="22291"/>
            </a:xfrm>
            <a:custGeom>
              <a:rect b="b" l="l" r="r" t="t"/>
              <a:pathLst>
                <a:path extrusionOk="0" h="176" w="201">
                  <a:moveTo>
                    <a:pt x="75" y="0"/>
                  </a:moveTo>
                  <a:cubicBezTo>
                    <a:pt x="25" y="26"/>
                    <a:pt x="0" y="76"/>
                    <a:pt x="25" y="126"/>
                  </a:cubicBezTo>
                  <a:cubicBezTo>
                    <a:pt x="25" y="151"/>
                    <a:pt x="75" y="176"/>
                    <a:pt x="100" y="176"/>
                  </a:cubicBezTo>
                  <a:lnTo>
                    <a:pt x="126" y="176"/>
                  </a:lnTo>
                  <a:cubicBezTo>
                    <a:pt x="176" y="151"/>
                    <a:pt x="201" y="126"/>
                    <a:pt x="201" y="76"/>
                  </a:cubicBezTo>
                  <a:cubicBezTo>
                    <a:pt x="176" y="26"/>
                    <a:pt x="126" y="0"/>
                    <a:pt x="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29"/>
            <p:cNvSpPr/>
            <p:nvPr/>
          </p:nvSpPr>
          <p:spPr>
            <a:xfrm>
              <a:off x="8178887" y="712934"/>
              <a:ext cx="28751" cy="23557"/>
            </a:xfrm>
            <a:custGeom>
              <a:rect b="b" l="l" r="r" t="t"/>
              <a:pathLst>
                <a:path extrusionOk="0" h="186" w="227">
                  <a:moveTo>
                    <a:pt x="87" y="1"/>
                  </a:moveTo>
                  <a:cubicBezTo>
                    <a:pt x="53" y="1"/>
                    <a:pt x="26" y="24"/>
                    <a:pt x="26" y="61"/>
                  </a:cubicBezTo>
                  <a:cubicBezTo>
                    <a:pt x="1" y="111"/>
                    <a:pt x="51" y="161"/>
                    <a:pt x="76" y="161"/>
                  </a:cubicBezTo>
                  <a:lnTo>
                    <a:pt x="126" y="161"/>
                  </a:lnTo>
                  <a:cubicBezTo>
                    <a:pt x="126" y="186"/>
                    <a:pt x="126" y="186"/>
                    <a:pt x="126" y="186"/>
                  </a:cubicBezTo>
                  <a:cubicBezTo>
                    <a:pt x="176" y="186"/>
                    <a:pt x="201" y="136"/>
                    <a:pt x="226" y="111"/>
                  </a:cubicBezTo>
                  <a:cubicBezTo>
                    <a:pt x="226" y="61"/>
                    <a:pt x="201" y="10"/>
                    <a:pt x="151" y="10"/>
                  </a:cubicBezTo>
                  <a:lnTo>
                    <a:pt x="126" y="10"/>
                  </a:lnTo>
                  <a:cubicBezTo>
                    <a:pt x="112" y="4"/>
                    <a:pt x="99" y="1"/>
                    <a:pt x="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" name="Google Shape;934;p29"/>
            <p:cNvSpPr/>
            <p:nvPr/>
          </p:nvSpPr>
          <p:spPr>
            <a:xfrm>
              <a:off x="8467787" y="895947"/>
              <a:ext cx="28624" cy="24697"/>
            </a:xfrm>
            <a:custGeom>
              <a:rect b="b" l="l" r="r" t="t"/>
              <a:pathLst>
                <a:path extrusionOk="0" h="195" w="226">
                  <a:moveTo>
                    <a:pt x="104" y="0"/>
                  </a:moveTo>
                  <a:cubicBezTo>
                    <a:pt x="82" y="0"/>
                    <a:pt x="63" y="7"/>
                    <a:pt x="50" y="19"/>
                  </a:cubicBezTo>
                  <a:cubicBezTo>
                    <a:pt x="0" y="44"/>
                    <a:pt x="0" y="94"/>
                    <a:pt x="25" y="119"/>
                  </a:cubicBezTo>
                  <a:lnTo>
                    <a:pt x="50" y="169"/>
                  </a:lnTo>
                  <a:cubicBezTo>
                    <a:pt x="75" y="169"/>
                    <a:pt x="101" y="194"/>
                    <a:pt x="126" y="194"/>
                  </a:cubicBezTo>
                  <a:cubicBezTo>
                    <a:pt x="126" y="194"/>
                    <a:pt x="151" y="194"/>
                    <a:pt x="176" y="169"/>
                  </a:cubicBezTo>
                  <a:cubicBezTo>
                    <a:pt x="201" y="144"/>
                    <a:pt x="226" y="94"/>
                    <a:pt x="176" y="44"/>
                  </a:cubicBezTo>
                  <a:lnTo>
                    <a:pt x="176" y="19"/>
                  </a:lnTo>
                  <a:cubicBezTo>
                    <a:pt x="151" y="7"/>
                    <a:pt x="126" y="0"/>
                    <a:pt x="1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29"/>
            <p:cNvSpPr/>
            <p:nvPr/>
          </p:nvSpPr>
          <p:spPr>
            <a:xfrm>
              <a:off x="8112267" y="701536"/>
              <a:ext cx="25458" cy="22291"/>
            </a:xfrm>
            <a:custGeom>
              <a:rect b="b" l="l" r="r" t="t"/>
              <a:pathLst>
                <a:path extrusionOk="0" h="176" w="201">
                  <a:moveTo>
                    <a:pt x="101" y="0"/>
                  </a:moveTo>
                  <a:cubicBezTo>
                    <a:pt x="50" y="0"/>
                    <a:pt x="0" y="50"/>
                    <a:pt x="0" y="75"/>
                  </a:cubicBezTo>
                  <a:cubicBezTo>
                    <a:pt x="0" y="125"/>
                    <a:pt x="25" y="176"/>
                    <a:pt x="75" y="176"/>
                  </a:cubicBezTo>
                  <a:lnTo>
                    <a:pt x="126" y="176"/>
                  </a:lnTo>
                  <a:cubicBezTo>
                    <a:pt x="176" y="176"/>
                    <a:pt x="201" y="151"/>
                    <a:pt x="201" y="100"/>
                  </a:cubicBezTo>
                  <a:cubicBezTo>
                    <a:pt x="201" y="50"/>
                    <a:pt x="176" y="25"/>
                    <a:pt x="1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29"/>
            <p:cNvSpPr/>
            <p:nvPr/>
          </p:nvSpPr>
          <p:spPr>
            <a:xfrm>
              <a:off x="7972566" y="704702"/>
              <a:ext cx="25584" cy="22291"/>
            </a:xfrm>
            <a:custGeom>
              <a:rect b="b" l="l" r="r" t="t"/>
              <a:pathLst>
                <a:path extrusionOk="0" h="176" w="202">
                  <a:moveTo>
                    <a:pt x="76" y="0"/>
                  </a:moveTo>
                  <a:cubicBezTo>
                    <a:pt x="26" y="25"/>
                    <a:pt x="1" y="50"/>
                    <a:pt x="1" y="100"/>
                  </a:cubicBezTo>
                  <a:cubicBezTo>
                    <a:pt x="1" y="151"/>
                    <a:pt x="51" y="176"/>
                    <a:pt x="101" y="176"/>
                  </a:cubicBezTo>
                  <a:lnTo>
                    <a:pt x="126" y="176"/>
                  </a:lnTo>
                  <a:cubicBezTo>
                    <a:pt x="176" y="176"/>
                    <a:pt x="201" y="126"/>
                    <a:pt x="201" y="75"/>
                  </a:cubicBezTo>
                  <a:cubicBezTo>
                    <a:pt x="201" y="25"/>
                    <a:pt x="151" y="0"/>
                    <a:pt x="1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29"/>
            <p:cNvSpPr/>
            <p:nvPr/>
          </p:nvSpPr>
          <p:spPr>
            <a:xfrm>
              <a:off x="8248674" y="730032"/>
              <a:ext cx="25584" cy="22417"/>
            </a:xfrm>
            <a:custGeom>
              <a:rect b="b" l="l" r="r" t="t"/>
              <a:pathLst>
                <a:path extrusionOk="0" h="177" w="202">
                  <a:moveTo>
                    <a:pt x="101" y="1"/>
                  </a:moveTo>
                  <a:cubicBezTo>
                    <a:pt x="76" y="1"/>
                    <a:pt x="26" y="26"/>
                    <a:pt x="1" y="51"/>
                  </a:cubicBezTo>
                  <a:cubicBezTo>
                    <a:pt x="1" y="101"/>
                    <a:pt x="26" y="151"/>
                    <a:pt x="51" y="176"/>
                  </a:cubicBezTo>
                  <a:lnTo>
                    <a:pt x="126" y="176"/>
                  </a:lnTo>
                  <a:cubicBezTo>
                    <a:pt x="151" y="176"/>
                    <a:pt x="176" y="151"/>
                    <a:pt x="201" y="126"/>
                  </a:cubicBezTo>
                  <a:cubicBezTo>
                    <a:pt x="201" y="76"/>
                    <a:pt x="176" y="26"/>
                    <a:pt x="126" y="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29"/>
            <p:cNvSpPr/>
            <p:nvPr/>
          </p:nvSpPr>
          <p:spPr>
            <a:xfrm>
              <a:off x="8312255" y="757389"/>
              <a:ext cx="28624" cy="23557"/>
            </a:xfrm>
            <a:custGeom>
              <a:rect b="b" l="l" r="r" t="t"/>
              <a:pathLst>
                <a:path extrusionOk="0" h="186" w="226">
                  <a:moveTo>
                    <a:pt x="97" y="0"/>
                  </a:moveTo>
                  <a:cubicBezTo>
                    <a:pt x="66" y="0"/>
                    <a:pt x="25" y="24"/>
                    <a:pt x="25" y="60"/>
                  </a:cubicBezTo>
                  <a:cubicBezTo>
                    <a:pt x="0" y="85"/>
                    <a:pt x="0" y="136"/>
                    <a:pt x="50" y="161"/>
                  </a:cubicBezTo>
                  <a:lnTo>
                    <a:pt x="75" y="186"/>
                  </a:lnTo>
                  <a:lnTo>
                    <a:pt x="126" y="186"/>
                  </a:lnTo>
                  <a:cubicBezTo>
                    <a:pt x="151" y="186"/>
                    <a:pt x="176" y="186"/>
                    <a:pt x="201" y="161"/>
                  </a:cubicBezTo>
                  <a:cubicBezTo>
                    <a:pt x="226" y="111"/>
                    <a:pt x="201" y="60"/>
                    <a:pt x="151" y="35"/>
                  </a:cubicBezTo>
                  <a:lnTo>
                    <a:pt x="126" y="10"/>
                  </a:lnTo>
                  <a:cubicBezTo>
                    <a:pt x="119" y="4"/>
                    <a:pt x="109" y="0"/>
                    <a:pt x="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29"/>
            <p:cNvSpPr/>
            <p:nvPr/>
          </p:nvSpPr>
          <p:spPr>
            <a:xfrm>
              <a:off x="8423331" y="841993"/>
              <a:ext cx="25458" cy="24697"/>
            </a:xfrm>
            <a:custGeom>
              <a:rect b="b" l="l" r="r" t="t"/>
              <a:pathLst>
                <a:path extrusionOk="0" h="195" w="201">
                  <a:moveTo>
                    <a:pt x="88" y="0"/>
                  </a:moveTo>
                  <a:cubicBezTo>
                    <a:pt x="63" y="0"/>
                    <a:pt x="38" y="6"/>
                    <a:pt x="25" y="19"/>
                  </a:cubicBezTo>
                  <a:cubicBezTo>
                    <a:pt x="0" y="69"/>
                    <a:pt x="0" y="119"/>
                    <a:pt x="25" y="144"/>
                  </a:cubicBezTo>
                  <a:lnTo>
                    <a:pt x="51" y="169"/>
                  </a:lnTo>
                  <a:cubicBezTo>
                    <a:pt x="76" y="194"/>
                    <a:pt x="101" y="194"/>
                    <a:pt x="101" y="194"/>
                  </a:cubicBezTo>
                  <a:cubicBezTo>
                    <a:pt x="126" y="194"/>
                    <a:pt x="151" y="194"/>
                    <a:pt x="176" y="169"/>
                  </a:cubicBezTo>
                  <a:cubicBezTo>
                    <a:pt x="201" y="144"/>
                    <a:pt x="201" y="94"/>
                    <a:pt x="176" y="44"/>
                  </a:cubicBezTo>
                  <a:lnTo>
                    <a:pt x="151" y="19"/>
                  </a:lnTo>
                  <a:cubicBezTo>
                    <a:pt x="138" y="6"/>
                    <a:pt x="113" y="0"/>
                    <a:pt x="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29"/>
            <p:cNvSpPr/>
            <p:nvPr/>
          </p:nvSpPr>
          <p:spPr>
            <a:xfrm>
              <a:off x="8505910" y="954081"/>
              <a:ext cx="25458" cy="26850"/>
            </a:xfrm>
            <a:custGeom>
              <a:rect b="b" l="l" r="r" t="t"/>
              <a:pathLst>
                <a:path extrusionOk="0" h="212" w="201">
                  <a:moveTo>
                    <a:pt x="94" y="1"/>
                  </a:moveTo>
                  <a:cubicBezTo>
                    <a:pt x="80" y="1"/>
                    <a:pt x="65" y="4"/>
                    <a:pt x="50" y="11"/>
                  </a:cubicBezTo>
                  <a:cubicBezTo>
                    <a:pt x="0" y="36"/>
                    <a:pt x="0" y="86"/>
                    <a:pt x="25" y="136"/>
                  </a:cubicBezTo>
                  <a:lnTo>
                    <a:pt x="25" y="162"/>
                  </a:lnTo>
                  <a:cubicBezTo>
                    <a:pt x="50" y="187"/>
                    <a:pt x="75" y="212"/>
                    <a:pt x="100" y="212"/>
                  </a:cubicBezTo>
                  <a:cubicBezTo>
                    <a:pt x="125" y="212"/>
                    <a:pt x="125" y="187"/>
                    <a:pt x="150" y="187"/>
                  </a:cubicBezTo>
                  <a:cubicBezTo>
                    <a:pt x="201" y="162"/>
                    <a:pt x="201" y="111"/>
                    <a:pt x="176" y="86"/>
                  </a:cubicBezTo>
                  <a:lnTo>
                    <a:pt x="176" y="36"/>
                  </a:lnTo>
                  <a:cubicBezTo>
                    <a:pt x="158" y="19"/>
                    <a:pt x="128" y="1"/>
                    <a:pt x="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29"/>
            <p:cNvSpPr/>
            <p:nvPr/>
          </p:nvSpPr>
          <p:spPr>
            <a:xfrm>
              <a:off x="8369376" y="796272"/>
              <a:ext cx="28624" cy="25964"/>
            </a:xfrm>
            <a:custGeom>
              <a:rect b="b" l="l" r="r" t="t"/>
              <a:pathLst>
                <a:path extrusionOk="0" h="205" w="226">
                  <a:moveTo>
                    <a:pt x="107" y="0"/>
                  </a:moveTo>
                  <a:cubicBezTo>
                    <a:pt x="83" y="0"/>
                    <a:pt x="54" y="15"/>
                    <a:pt x="25" y="29"/>
                  </a:cubicBezTo>
                  <a:cubicBezTo>
                    <a:pt x="0" y="79"/>
                    <a:pt x="25" y="129"/>
                    <a:pt x="50" y="154"/>
                  </a:cubicBezTo>
                  <a:lnTo>
                    <a:pt x="76" y="179"/>
                  </a:lnTo>
                  <a:cubicBezTo>
                    <a:pt x="101" y="179"/>
                    <a:pt x="101" y="205"/>
                    <a:pt x="126" y="205"/>
                  </a:cubicBezTo>
                  <a:cubicBezTo>
                    <a:pt x="151" y="205"/>
                    <a:pt x="176" y="179"/>
                    <a:pt x="201" y="154"/>
                  </a:cubicBezTo>
                  <a:cubicBezTo>
                    <a:pt x="226" y="129"/>
                    <a:pt x="226" y="79"/>
                    <a:pt x="176" y="29"/>
                  </a:cubicBezTo>
                  <a:lnTo>
                    <a:pt x="151" y="29"/>
                  </a:lnTo>
                  <a:cubicBezTo>
                    <a:pt x="140" y="8"/>
                    <a:pt x="125" y="0"/>
                    <a:pt x="1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29"/>
            <p:cNvSpPr/>
            <p:nvPr/>
          </p:nvSpPr>
          <p:spPr>
            <a:xfrm>
              <a:off x="8042353" y="701536"/>
              <a:ext cx="25584" cy="19125"/>
            </a:xfrm>
            <a:custGeom>
              <a:rect b="b" l="l" r="r" t="t"/>
              <a:pathLst>
                <a:path extrusionOk="0" h="151" w="202">
                  <a:moveTo>
                    <a:pt x="76" y="0"/>
                  </a:moveTo>
                  <a:cubicBezTo>
                    <a:pt x="26" y="0"/>
                    <a:pt x="1" y="25"/>
                    <a:pt x="1" y="75"/>
                  </a:cubicBezTo>
                  <a:cubicBezTo>
                    <a:pt x="1" y="125"/>
                    <a:pt x="51" y="151"/>
                    <a:pt x="101" y="151"/>
                  </a:cubicBezTo>
                  <a:lnTo>
                    <a:pt x="126" y="151"/>
                  </a:lnTo>
                  <a:cubicBezTo>
                    <a:pt x="176" y="151"/>
                    <a:pt x="201" y="125"/>
                    <a:pt x="201" y="75"/>
                  </a:cubicBezTo>
                  <a:cubicBezTo>
                    <a:pt x="201" y="25"/>
                    <a:pt x="176" y="0"/>
                    <a:pt x="1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29"/>
            <p:cNvSpPr/>
            <p:nvPr/>
          </p:nvSpPr>
          <p:spPr>
            <a:xfrm>
              <a:off x="8534408" y="1018927"/>
              <a:ext cx="25584" cy="22291"/>
            </a:xfrm>
            <a:custGeom>
              <a:rect b="b" l="l" r="r" t="t"/>
              <a:pathLst>
                <a:path extrusionOk="0" h="176" w="202">
                  <a:moveTo>
                    <a:pt x="51" y="0"/>
                  </a:moveTo>
                  <a:cubicBezTo>
                    <a:pt x="26" y="25"/>
                    <a:pt x="1" y="76"/>
                    <a:pt x="1" y="126"/>
                  </a:cubicBezTo>
                  <a:cubicBezTo>
                    <a:pt x="1" y="151"/>
                    <a:pt x="26" y="176"/>
                    <a:pt x="51" y="176"/>
                  </a:cubicBezTo>
                  <a:lnTo>
                    <a:pt x="126" y="176"/>
                  </a:lnTo>
                  <a:cubicBezTo>
                    <a:pt x="176" y="151"/>
                    <a:pt x="201" y="101"/>
                    <a:pt x="176" y="51"/>
                  </a:cubicBezTo>
                  <a:cubicBezTo>
                    <a:pt x="176" y="25"/>
                    <a:pt x="151" y="0"/>
                    <a:pt x="1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29"/>
            <p:cNvSpPr/>
            <p:nvPr/>
          </p:nvSpPr>
          <p:spPr>
            <a:xfrm>
              <a:off x="8664609" y="993470"/>
              <a:ext cx="25458" cy="22417"/>
            </a:xfrm>
            <a:custGeom>
              <a:rect b="b" l="l" r="r" t="t"/>
              <a:pathLst>
                <a:path extrusionOk="0" h="177" w="201">
                  <a:moveTo>
                    <a:pt x="75" y="1"/>
                  </a:moveTo>
                  <a:cubicBezTo>
                    <a:pt x="25" y="1"/>
                    <a:pt x="0" y="51"/>
                    <a:pt x="0" y="101"/>
                  </a:cubicBezTo>
                  <a:cubicBezTo>
                    <a:pt x="0" y="126"/>
                    <a:pt x="25" y="176"/>
                    <a:pt x="75" y="176"/>
                  </a:cubicBezTo>
                  <a:lnTo>
                    <a:pt x="126" y="176"/>
                  </a:lnTo>
                  <a:cubicBezTo>
                    <a:pt x="176" y="176"/>
                    <a:pt x="201" y="126"/>
                    <a:pt x="201" y="76"/>
                  </a:cubicBezTo>
                  <a:cubicBezTo>
                    <a:pt x="201" y="26"/>
                    <a:pt x="151" y="1"/>
                    <a:pt x="1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29"/>
            <p:cNvSpPr/>
            <p:nvPr/>
          </p:nvSpPr>
          <p:spPr>
            <a:xfrm>
              <a:off x="8597862" y="1001829"/>
              <a:ext cx="25584" cy="23557"/>
            </a:xfrm>
            <a:custGeom>
              <a:rect b="b" l="l" r="r" t="t"/>
              <a:pathLst>
                <a:path extrusionOk="0" h="186" w="202">
                  <a:moveTo>
                    <a:pt x="140" y="0"/>
                  </a:moveTo>
                  <a:cubicBezTo>
                    <a:pt x="128" y="0"/>
                    <a:pt x="115" y="3"/>
                    <a:pt x="101" y="10"/>
                  </a:cubicBezTo>
                  <a:lnTo>
                    <a:pt x="76" y="10"/>
                  </a:lnTo>
                  <a:cubicBezTo>
                    <a:pt x="26" y="10"/>
                    <a:pt x="1" y="60"/>
                    <a:pt x="1" y="110"/>
                  </a:cubicBezTo>
                  <a:cubicBezTo>
                    <a:pt x="1" y="135"/>
                    <a:pt x="51" y="186"/>
                    <a:pt x="76" y="186"/>
                  </a:cubicBezTo>
                  <a:cubicBezTo>
                    <a:pt x="76" y="186"/>
                    <a:pt x="101" y="186"/>
                    <a:pt x="101" y="160"/>
                  </a:cubicBezTo>
                  <a:lnTo>
                    <a:pt x="126" y="160"/>
                  </a:lnTo>
                  <a:cubicBezTo>
                    <a:pt x="176" y="160"/>
                    <a:pt x="201" y="110"/>
                    <a:pt x="201" y="60"/>
                  </a:cubicBezTo>
                  <a:cubicBezTo>
                    <a:pt x="201" y="24"/>
                    <a:pt x="175" y="0"/>
                    <a:pt x="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29"/>
            <p:cNvSpPr/>
            <p:nvPr/>
          </p:nvSpPr>
          <p:spPr>
            <a:xfrm>
              <a:off x="8731230" y="996636"/>
              <a:ext cx="25584" cy="22417"/>
            </a:xfrm>
            <a:custGeom>
              <a:rect b="b" l="l" r="r" t="t"/>
              <a:pathLst>
                <a:path extrusionOk="0" h="177" w="202">
                  <a:moveTo>
                    <a:pt x="101" y="1"/>
                  </a:moveTo>
                  <a:cubicBezTo>
                    <a:pt x="51" y="1"/>
                    <a:pt x="1" y="26"/>
                    <a:pt x="1" y="76"/>
                  </a:cubicBezTo>
                  <a:cubicBezTo>
                    <a:pt x="1" y="126"/>
                    <a:pt x="26" y="151"/>
                    <a:pt x="76" y="176"/>
                  </a:cubicBezTo>
                  <a:lnTo>
                    <a:pt x="126" y="176"/>
                  </a:lnTo>
                  <a:cubicBezTo>
                    <a:pt x="151" y="176"/>
                    <a:pt x="201" y="126"/>
                    <a:pt x="201" y="101"/>
                  </a:cubicBezTo>
                  <a:cubicBezTo>
                    <a:pt x="201" y="51"/>
                    <a:pt x="176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29"/>
            <p:cNvSpPr/>
            <p:nvPr/>
          </p:nvSpPr>
          <p:spPr>
            <a:xfrm>
              <a:off x="7250442" y="603241"/>
              <a:ext cx="66747" cy="56107"/>
            </a:xfrm>
            <a:custGeom>
              <a:rect b="b" l="l" r="r" t="t"/>
              <a:pathLst>
                <a:path extrusionOk="0" h="443" w="527">
                  <a:moveTo>
                    <a:pt x="304" y="0"/>
                  </a:moveTo>
                  <a:cubicBezTo>
                    <a:pt x="287" y="0"/>
                    <a:pt x="269" y="3"/>
                    <a:pt x="251" y="7"/>
                  </a:cubicBezTo>
                  <a:lnTo>
                    <a:pt x="201" y="32"/>
                  </a:lnTo>
                  <a:cubicBezTo>
                    <a:pt x="151" y="57"/>
                    <a:pt x="101" y="82"/>
                    <a:pt x="51" y="157"/>
                  </a:cubicBezTo>
                  <a:cubicBezTo>
                    <a:pt x="26" y="207"/>
                    <a:pt x="0" y="283"/>
                    <a:pt x="51" y="333"/>
                  </a:cubicBezTo>
                  <a:cubicBezTo>
                    <a:pt x="76" y="383"/>
                    <a:pt x="126" y="408"/>
                    <a:pt x="176" y="433"/>
                  </a:cubicBezTo>
                  <a:cubicBezTo>
                    <a:pt x="201" y="439"/>
                    <a:pt x="226" y="442"/>
                    <a:pt x="250" y="442"/>
                  </a:cubicBezTo>
                  <a:cubicBezTo>
                    <a:pt x="323" y="442"/>
                    <a:pt x="389" y="414"/>
                    <a:pt x="427" y="358"/>
                  </a:cubicBezTo>
                  <a:cubicBezTo>
                    <a:pt x="502" y="308"/>
                    <a:pt x="527" y="207"/>
                    <a:pt x="477" y="107"/>
                  </a:cubicBezTo>
                  <a:cubicBezTo>
                    <a:pt x="456" y="45"/>
                    <a:pt x="385" y="0"/>
                    <a:pt x="3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48" name="Google Shape;948;p29"/>
          <p:cNvSpPr/>
          <p:nvPr/>
        </p:nvSpPr>
        <p:spPr>
          <a:xfrm>
            <a:off x="8767353" y="114784"/>
            <a:ext cx="135748" cy="142299"/>
          </a:xfrm>
          <a:custGeom>
            <a:rect b="b" l="l" r="r" t="t"/>
            <a:pathLst>
              <a:path extrusionOk="0" h="1630" w="1555">
                <a:moveTo>
                  <a:pt x="778" y="176"/>
                </a:moveTo>
                <a:cubicBezTo>
                  <a:pt x="1104" y="176"/>
                  <a:pt x="1354" y="552"/>
                  <a:pt x="1379" y="903"/>
                </a:cubicBezTo>
                <a:cubicBezTo>
                  <a:pt x="1379" y="978"/>
                  <a:pt x="1354" y="1053"/>
                  <a:pt x="1354" y="1103"/>
                </a:cubicBezTo>
                <a:cubicBezTo>
                  <a:pt x="1304" y="1254"/>
                  <a:pt x="1204" y="1354"/>
                  <a:pt x="1053" y="1404"/>
                </a:cubicBezTo>
                <a:cubicBezTo>
                  <a:pt x="985" y="1432"/>
                  <a:pt x="908" y="1452"/>
                  <a:pt x="829" y="1452"/>
                </a:cubicBezTo>
                <a:cubicBezTo>
                  <a:pt x="763" y="1452"/>
                  <a:pt x="695" y="1438"/>
                  <a:pt x="627" y="1404"/>
                </a:cubicBezTo>
                <a:cubicBezTo>
                  <a:pt x="427" y="1329"/>
                  <a:pt x="251" y="1128"/>
                  <a:pt x="226" y="903"/>
                </a:cubicBezTo>
                <a:cubicBezTo>
                  <a:pt x="176" y="727"/>
                  <a:pt x="251" y="502"/>
                  <a:pt x="402" y="351"/>
                </a:cubicBezTo>
                <a:cubicBezTo>
                  <a:pt x="502" y="226"/>
                  <a:pt x="627" y="176"/>
                  <a:pt x="753" y="176"/>
                </a:cubicBezTo>
                <a:close/>
                <a:moveTo>
                  <a:pt x="778" y="1"/>
                </a:moveTo>
                <a:cubicBezTo>
                  <a:pt x="577" y="1"/>
                  <a:pt x="402" y="76"/>
                  <a:pt x="251" y="251"/>
                </a:cubicBezTo>
                <a:cubicBezTo>
                  <a:pt x="101" y="427"/>
                  <a:pt x="1" y="702"/>
                  <a:pt x="51" y="953"/>
                </a:cubicBezTo>
                <a:cubicBezTo>
                  <a:pt x="101" y="1229"/>
                  <a:pt x="302" y="1479"/>
                  <a:pt x="577" y="1580"/>
                </a:cubicBezTo>
                <a:cubicBezTo>
                  <a:pt x="652" y="1605"/>
                  <a:pt x="753" y="1630"/>
                  <a:pt x="853" y="1630"/>
                </a:cubicBezTo>
                <a:cubicBezTo>
                  <a:pt x="953" y="1630"/>
                  <a:pt x="1053" y="1605"/>
                  <a:pt x="1129" y="1580"/>
                </a:cubicBezTo>
                <a:cubicBezTo>
                  <a:pt x="1304" y="1504"/>
                  <a:pt x="1454" y="1354"/>
                  <a:pt x="1505" y="1153"/>
                </a:cubicBezTo>
                <a:cubicBezTo>
                  <a:pt x="1530" y="1078"/>
                  <a:pt x="1555" y="1003"/>
                  <a:pt x="1530" y="903"/>
                </a:cubicBezTo>
                <a:cubicBezTo>
                  <a:pt x="1530" y="477"/>
                  <a:pt x="1229" y="26"/>
                  <a:pt x="77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un Elementary Education by Slidesgo">
  <a:themeElements>
    <a:clrScheme name="Simple Light">
      <a:dk1>
        <a:srgbClr val="80B6AC"/>
      </a:dk1>
      <a:lt1>
        <a:srgbClr val="F2F2E9"/>
      </a:lt1>
      <a:dk2>
        <a:srgbClr val="6E61A7"/>
      </a:dk2>
      <a:lt2>
        <a:srgbClr val="F27573"/>
      </a:lt2>
      <a:accent1>
        <a:srgbClr val="FF9C5D"/>
      </a:accent1>
      <a:accent2>
        <a:srgbClr val="FFD966"/>
      </a:accent2>
      <a:accent3>
        <a:srgbClr val="CFE26B"/>
      </a:accent3>
      <a:accent4>
        <a:srgbClr val="97D8CC"/>
      </a:accent4>
      <a:accent5>
        <a:srgbClr val="FC5E8F"/>
      </a:accent5>
      <a:accent6>
        <a:srgbClr val="F481A2"/>
      </a:accent6>
      <a:hlink>
        <a:srgbClr val="F2757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