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c38ef1d1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c38ef1d1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c38ef1d1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c38ef1d1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38ef1d1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c38ef1d1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38ef1d1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38ef1d1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38ef1d1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38ef1d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38ef1d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38ef1d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38ef1d1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38ef1d1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slide" Target="/ppt/slides/slide2.xml"/><Relationship Id="rId5" Type="http://schemas.openxmlformats.org/officeDocument/2006/relationships/image" Target="../media/image1.png"/><Relationship Id="rId6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/ppt/slides/slide8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4.jpg"/><Relationship Id="rId5" Type="http://schemas.openxmlformats.org/officeDocument/2006/relationships/image" Target="../media/image10.jpg"/><Relationship Id="rId6" Type="http://schemas.openxmlformats.org/officeDocument/2006/relationships/image" Target="../media/image9.jpg"/><Relationship Id="rId7" Type="http://schemas.openxmlformats.org/officeDocument/2006/relationships/image" Target="../media/image17.jpg"/><Relationship Id="rId8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1475"/>
            <a:ext cx="9758487" cy="53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4575" y="3751550"/>
            <a:ext cx="4133850" cy="8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425300" y="365725"/>
            <a:ext cx="2312700" cy="414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Put a picture or gif of you here!</a:t>
            </a:r>
            <a:endParaRPr sz="40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900" y="488325"/>
            <a:ext cx="2149501" cy="390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-61990" y="201228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50"/>
            <a:ext cx="9263624" cy="51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100" y="44486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action="ppaction://hlinksldjump" r:id="rId5"/>
          </p:cNvPr>
          <p:cNvSpPr/>
          <p:nvPr/>
        </p:nvSpPr>
        <p:spPr>
          <a:xfrm>
            <a:off x="2544725" y="91705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>
            <a:hlinkClick action="ppaction://hlinksldjump" r:id="rId6"/>
          </p:cNvPr>
          <p:cNvSpPr/>
          <p:nvPr/>
        </p:nvSpPr>
        <p:spPr>
          <a:xfrm>
            <a:off x="4890075" y="91705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>
            <a:hlinkClick action="ppaction://hlinksldjump" r:id="rId7"/>
          </p:cNvPr>
          <p:cNvSpPr/>
          <p:nvPr/>
        </p:nvSpPr>
        <p:spPr>
          <a:xfrm>
            <a:off x="162550" y="298330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>
            <a:hlinkClick action="ppaction://hlinksldjump" r:id="rId8"/>
          </p:cNvPr>
          <p:cNvSpPr/>
          <p:nvPr/>
        </p:nvSpPr>
        <p:spPr>
          <a:xfrm>
            <a:off x="2544725" y="298330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>
            <a:hlinkClick action="ppaction://hlinksldjump" r:id="rId9"/>
          </p:cNvPr>
          <p:cNvSpPr/>
          <p:nvPr/>
        </p:nvSpPr>
        <p:spPr>
          <a:xfrm>
            <a:off x="4890075" y="2983300"/>
            <a:ext cx="22266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658900" y="1566225"/>
            <a:ext cx="6070500" cy="19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1773175" y="1454975"/>
            <a:ext cx="53382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omic Sans MS"/>
                <a:ea typeface="Comic Sans MS"/>
                <a:cs typeface="Comic Sans MS"/>
                <a:sym typeface="Comic Sans MS"/>
              </a:rPr>
              <a:t>Hello!!! </a:t>
            </a:r>
            <a:endParaRPr b="1" sz="5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It’s gonna be a fun exciting year...you just wait and see all you will learn! I can’t wait to meet YOU!!!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875" y="-6312"/>
            <a:ext cx="9223750" cy="515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491750" y="1272225"/>
            <a:ext cx="2697900" cy="330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Put a picture or gif of you here!</a:t>
            </a:r>
            <a:endParaRPr sz="4000"/>
          </a:p>
        </p:txBody>
      </p:sp>
      <p:sp>
        <p:nvSpPr>
          <p:cNvPr id="85" name="Google Shape;85;p16"/>
          <p:cNvSpPr txBox="1"/>
          <p:nvPr/>
        </p:nvSpPr>
        <p:spPr>
          <a:xfrm>
            <a:off x="4146700" y="1368925"/>
            <a:ext cx="4598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This is my 20th year to teach at Sweet Water High School! I have taught 1st, 3rd, 4th, 5th, and 6th grade. I have been married to Morris Etheridge for 25 years. We have 2 boys, JT and William Etheridge, and we have 2 chocolate lab dogs named Sadie and Bear! I am looking forward to sharing more about myself with you, but more importantly learning more about all of you this year!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650" y="1272224"/>
            <a:ext cx="2815001" cy="330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398725" y="2033475"/>
            <a:ext cx="2711400" cy="27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Put a picture or gif of you here!</a:t>
            </a:r>
            <a:endParaRPr sz="40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725" y="2097016"/>
            <a:ext cx="2711400" cy="25804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540225" y="2571750"/>
            <a:ext cx="53382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 love the beach!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 love to cut the grass!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 am the daughter of a Governor of the state of Mississippi!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330650" y="3632875"/>
            <a:ext cx="5338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650" y="1459500"/>
            <a:ext cx="2404874" cy="16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113" y="716050"/>
            <a:ext cx="1631035" cy="24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30100" y="3124220"/>
            <a:ext cx="1981552" cy="193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4225" y="1903201"/>
            <a:ext cx="1341850" cy="227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3775" y="956475"/>
            <a:ext cx="1981551" cy="341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1047300" y="1222875"/>
            <a:ext cx="7163700" cy="298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*</a:t>
            </a:r>
            <a:r>
              <a:rPr b="1" lang="en" sz="4000">
                <a:latin typeface="Comic Sans MS"/>
                <a:ea typeface="Comic Sans MS"/>
                <a:cs typeface="Comic Sans MS"/>
                <a:sym typeface="Comic Sans MS"/>
              </a:rPr>
              <a:t>Calm Waters</a:t>
            </a:r>
            <a:endParaRPr b="1"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omic Sans MS"/>
                <a:ea typeface="Comic Sans MS"/>
                <a:cs typeface="Comic Sans MS"/>
                <a:sym typeface="Comic Sans MS"/>
              </a:rPr>
              <a:t>*Shiloh</a:t>
            </a:r>
            <a:endParaRPr b="1"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omic Sans MS"/>
                <a:ea typeface="Comic Sans MS"/>
                <a:cs typeface="Comic Sans MS"/>
                <a:sym typeface="Comic Sans MS"/>
              </a:rPr>
              <a:t>*Charlote’s Web</a:t>
            </a:r>
            <a:endParaRPr b="1"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3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2804400" y="1422100"/>
            <a:ext cx="353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detheridge@marengo.k12.al.us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04400" y="2397625"/>
            <a:ext cx="353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2804400" y="3439575"/>
            <a:ext cx="353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334-994-4263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