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244" y="5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DF37CE-4897-40D0-9DF4-C8FA33969D7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61462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DF37CE-4897-40D0-9DF4-C8FA33969D7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6974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DF37CE-4897-40D0-9DF4-C8FA33969D7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32236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DF37CE-4897-40D0-9DF4-C8FA33969D7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8141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DF37CE-4897-40D0-9DF4-C8FA33969D7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652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DF37CE-4897-40D0-9DF4-C8FA33969D75}"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107509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DF37CE-4897-40D0-9DF4-C8FA33969D75}"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92015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DF37CE-4897-40D0-9DF4-C8FA33969D75}"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423128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F37CE-4897-40D0-9DF4-C8FA33969D75}"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233880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80349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DF37CE-4897-40D0-9DF4-C8FA33969D75}"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79982-7DE3-46D0-A2DF-DE8A7BED3595}" type="slidenum">
              <a:rPr lang="en-US" smtClean="0"/>
              <a:t>‹#›</a:t>
            </a:fld>
            <a:endParaRPr lang="en-US"/>
          </a:p>
        </p:txBody>
      </p:sp>
    </p:spTree>
    <p:extLst>
      <p:ext uri="{BB962C8B-B14F-4D97-AF65-F5344CB8AC3E}">
        <p14:creationId xmlns:p14="http://schemas.microsoft.com/office/powerpoint/2010/main" val="398296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8CDF37CE-4897-40D0-9DF4-C8FA33969D75}" type="datetimeFigureOut">
              <a:rPr lang="en-US" smtClean="0"/>
              <a:t>11/30/2020</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0F79982-7DE3-46D0-A2DF-DE8A7BED3595}" type="slidenum">
              <a:rPr lang="en-US" smtClean="0"/>
              <a:t>‹#›</a:t>
            </a:fld>
            <a:endParaRPr lang="en-US"/>
          </a:p>
        </p:txBody>
      </p:sp>
    </p:spTree>
    <p:extLst>
      <p:ext uri="{BB962C8B-B14F-4D97-AF65-F5344CB8AC3E}">
        <p14:creationId xmlns:p14="http://schemas.microsoft.com/office/powerpoint/2010/main" val="245143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7315200" cy="9601200"/>
          </a:xfrm>
          <a:prstGeom prst="rect">
            <a:avLst/>
          </a:prstGeom>
        </p:spPr>
      </p:pic>
      <p:sp>
        <p:nvSpPr>
          <p:cNvPr id="2" name="TextBox 1"/>
          <p:cNvSpPr txBox="1"/>
          <p:nvPr/>
        </p:nvSpPr>
        <p:spPr>
          <a:xfrm>
            <a:off x="3810000" y="3048000"/>
            <a:ext cx="3810000" cy="3693319"/>
          </a:xfrm>
          <a:prstGeom prst="rect">
            <a:avLst/>
          </a:prstGeom>
          <a:noFill/>
        </p:spPr>
        <p:txBody>
          <a:bodyPr wrap="square" rtlCol="0">
            <a:spAutoFit/>
          </a:bodyPr>
          <a:lstStyle/>
          <a:p>
            <a:pPr algn="ctr"/>
            <a:r>
              <a:rPr lang="en-US" dirty="0">
                <a:latin typeface="Comic Sans MS" panose="030F0702030302020204" pitchFamily="66" charset="0"/>
              </a:rPr>
              <a:t>Story of the Week:  One Good Turn Deserves Another</a:t>
            </a:r>
          </a:p>
          <a:p>
            <a:pPr algn="ctr"/>
            <a:r>
              <a:rPr lang="en-US" dirty="0">
                <a:latin typeface="Comic Sans MS" panose="030F0702030302020204" pitchFamily="66" charset="0"/>
              </a:rPr>
              <a:t>Phonics Skill – Long A Words</a:t>
            </a:r>
          </a:p>
          <a:p>
            <a:pPr algn="ctr"/>
            <a:r>
              <a:rPr lang="en-US" dirty="0">
                <a:latin typeface="Comic Sans MS" panose="030F0702030302020204" pitchFamily="66" charset="0"/>
              </a:rPr>
              <a:t>Grammar Skill </a:t>
            </a:r>
            <a:r>
              <a:rPr lang="en-US" dirty="0" err="1">
                <a:latin typeface="Comic Sans MS" panose="030F0702030302020204" pitchFamily="66" charset="0"/>
              </a:rPr>
              <a:t>Posessive</a:t>
            </a:r>
            <a:r>
              <a:rPr lang="en-US" dirty="0">
                <a:latin typeface="Comic Sans MS" panose="030F0702030302020204" pitchFamily="66" charset="0"/>
              </a:rPr>
              <a:t> Nouns</a:t>
            </a:r>
          </a:p>
          <a:p>
            <a:pPr algn="ctr"/>
            <a:r>
              <a:rPr lang="en-US" dirty="0">
                <a:latin typeface="Comic Sans MS" panose="030F0702030302020204" pitchFamily="66" charset="0"/>
              </a:rPr>
              <a:t>Grammar Daily Grade &amp; Vocabulary Test -  Thursday</a:t>
            </a:r>
          </a:p>
          <a:p>
            <a:pPr algn="ctr"/>
            <a:r>
              <a:rPr lang="en-US" dirty="0">
                <a:latin typeface="Comic Sans MS" panose="030F0702030302020204" pitchFamily="66" charset="0"/>
              </a:rPr>
              <a:t>Grammar Test, Skills Test, Spelling Test – Friday</a:t>
            </a:r>
          </a:p>
          <a:p>
            <a:pPr algn="ctr"/>
            <a:endParaRPr lang="en-US" dirty="0">
              <a:latin typeface="Comic Sans MS" panose="030F0702030302020204" pitchFamily="66" charset="0"/>
            </a:endParaRPr>
          </a:p>
          <a:p>
            <a:pPr algn="ctr"/>
            <a:r>
              <a:rPr lang="en-US" dirty="0">
                <a:latin typeface="Comic Sans MS" panose="030F0702030302020204" pitchFamily="66" charset="0"/>
              </a:rPr>
              <a:t>Math – Topic 5 Place Value Test on Wednesday.</a:t>
            </a:r>
          </a:p>
          <a:p>
            <a:pPr algn="ctr"/>
            <a:r>
              <a:rPr lang="en-US" dirty="0">
                <a:latin typeface="Comic Sans MS" panose="030F0702030302020204" pitchFamily="66" charset="0"/>
              </a:rPr>
              <a:t>Daily Grades – Tuesday &amp; Friday</a:t>
            </a:r>
          </a:p>
          <a:p>
            <a:pPr algn="ctr"/>
            <a:r>
              <a:rPr lang="en-US" dirty="0">
                <a:latin typeface="Comic Sans MS" panose="030F0702030302020204" pitchFamily="66" charset="0"/>
              </a:rPr>
              <a:t>Timed Test Graded - Friday</a:t>
            </a:r>
          </a:p>
        </p:txBody>
      </p:sp>
      <p:sp>
        <p:nvSpPr>
          <p:cNvPr id="3" name="TextBox 2"/>
          <p:cNvSpPr txBox="1"/>
          <p:nvPr/>
        </p:nvSpPr>
        <p:spPr>
          <a:xfrm>
            <a:off x="457200" y="3048000"/>
            <a:ext cx="3276600" cy="1569660"/>
          </a:xfrm>
          <a:prstGeom prst="rect">
            <a:avLst/>
          </a:prstGeom>
          <a:noFill/>
        </p:spPr>
        <p:txBody>
          <a:bodyPr wrap="square" rtlCol="0">
            <a:spAutoFit/>
          </a:bodyPr>
          <a:lstStyle/>
          <a:p>
            <a:pPr algn="ctr"/>
            <a:r>
              <a:rPr lang="en-US" sz="1600" dirty="0">
                <a:latin typeface="Comic Sans MS" panose="030F0702030302020204" pitchFamily="66" charset="0"/>
              </a:rPr>
              <a:t>December 3</a:t>
            </a:r>
            <a:r>
              <a:rPr lang="en-US" sz="1600" baseline="30000" dirty="0">
                <a:latin typeface="Comic Sans MS" panose="030F0702030302020204" pitchFamily="66" charset="0"/>
              </a:rPr>
              <a:t>rd</a:t>
            </a:r>
            <a:r>
              <a:rPr lang="en-US" sz="1600" dirty="0">
                <a:latin typeface="Comic Sans MS" panose="030F0702030302020204" pitchFamily="66" charset="0"/>
              </a:rPr>
              <a:t> – </a:t>
            </a:r>
            <a:r>
              <a:rPr lang="en-US" sz="1600" dirty="0" err="1">
                <a:latin typeface="Comic Sans MS" panose="030F0702030302020204" pitchFamily="66" charset="0"/>
              </a:rPr>
              <a:t>Pzazz</a:t>
            </a:r>
            <a:r>
              <a:rPr lang="en-US" sz="1600" dirty="0">
                <a:latin typeface="Comic Sans MS" panose="030F0702030302020204" pitchFamily="66" charset="0"/>
              </a:rPr>
              <a:t> and Kona Ice Truck come to DPES. </a:t>
            </a:r>
          </a:p>
          <a:p>
            <a:pPr algn="ctr"/>
            <a:r>
              <a:rPr lang="en-US" sz="1600" dirty="0">
                <a:latin typeface="Comic Sans MS" panose="030F0702030302020204" pitchFamily="66" charset="0"/>
              </a:rPr>
              <a:t>December 17</a:t>
            </a:r>
            <a:r>
              <a:rPr lang="en-US" sz="1600" baseline="30000" dirty="0">
                <a:latin typeface="Comic Sans MS" panose="030F0702030302020204" pitchFamily="66" charset="0"/>
              </a:rPr>
              <a:t>th</a:t>
            </a:r>
            <a:r>
              <a:rPr lang="en-US" sz="1600" dirty="0">
                <a:latin typeface="Comic Sans MS" panose="030F0702030302020204" pitchFamily="66" charset="0"/>
              </a:rPr>
              <a:t> – Christmas Parties &amp; Gift Exchange – more information to follow</a:t>
            </a:r>
          </a:p>
          <a:p>
            <a:pPr algn="ctr"/>
            <a:r>
              <a:rPr lang="en-US" sz="1600" dirty="0">
                <a:latin typeface="Comic Sans MS" panose="030F0702030302020204" pitchFamily="66" charset="0"/>
              </a:rPr>
              <a:t>December 18</a:t>
            </a:r>
            <a:r>
              <a:rPr lang="en-US" sz="1600" baseline="30000" dirty="0">
                <a:latin typeface="Comic Sans MS" panose="030F0702030302020204" pitchFamily="66" charset="0"/>
              </a:rPr>
              <a:t>th</a:t>
            </a:r>
            <a:r>
              <a:rPr lang="en-US" sz="1600" dirty="0">
                <a:latin typeface="Comic Sans MS" panose="030F0702030302020204" pitchFamily="66" charset="0"/>
              </a:rPr>
              <a:t> – Half Day</a:t>
            </a:r>
          </a:p>
        </p:txBody>
      </p:sp>
      <p:sp>
        <p:nvSpPr>
          <p:cNvPr id="4" name="TextBox 3"/>
          <p:cNvSpPr txBox="1"/>
          <p:nvPr/>
        </p:nvSpPr>
        <p:spPr>
          <a:xfrm>
            <a:off x="381000" y="5334000"/>
            <a:ext cx="3352800" cy="1323439"/>
          </a:xfrm>
          <a:prstGeom prst="rect">
            <a:avLst/>
          </a:prstGeom>
          <a:noFill/>
        </p:spPr>
        <p:txBody>
          <a:bodyPr wrap="square" rtlCol="0">
            <a:spAutoFit/>
          </a:bodyPr>
          <a:lstStyle/>
          <a:p>
            <a:pPr algn="ctr"/>
            <a:r>
              <a:rPr lang="en-US" sz="1600" dirty="0">
                <a:latin typeface="Comic Sans MS" panose="030F0702030302020204" pitchFamily="66" charset="0"/>
              </a:rPr>
              <a:t>Don’t forget to send $4 for Kona Ice on Thursday.  Please send exact change.  It will make everything run smoothly, if they don’t have to count out change.</a:t>
            </a:r>
          </a:p>
        </p:txBody>
      </p:sp>
      <p:sp>
        <p:nvSpPr>
          <p:cNvPr id="5" name="TextBox 4"/>
          <p:cNvSpPr txBox="1"/>
          <p:nvPr/>
        </p:nvSpPr>
        <p:spPr>
          <a:xfrm>
            <a:off x="2095500" y="7772400"/>
            <a:ext cx="5219700" cy="2031325"/>
          </a:xfrm>
          <a:prstGeom prst="rect">
            <a:avLst/>
          </a:prstGeom>
          <a:noFill/>
        </p:spPr>
        <p:txBody>
          <a:bodyPr wrap="square" rtlCol="0">
            <a:spAutoFit/>
          </a:bodyPr>
          <a:lstStyle/>
          <a:p>
            <a:pPr algn="ctr"/>
            <a:r>
              <a:rPr lang="en-US" dirty="0">
                <a:latin typeface="Comic Sans MS" panose="030F0702030302020204" pitchFamily="66" charset="0"/>
              </a:rPr>
              <a:t>Please monitor your children’s health extra closely over the next few weeks.  I know that a lot of you traveled over the break, and it’s very possible that you or your child could have been exposed to COVID.  Please do not send your child to school sick.  If in doubt, please keep </a:t>
            </a:r>
            <a:r>
              <a:rPr lang="en-US">
                <a:latin typeface="Comic Sans MS" panose="030F0702030302020204" pitchFamily="66" charset="0"/>
              </a:rPr>
              <a:t>them home.</a:t>
            </a:r>
            <a:endParaRPr lang="en-US" dirty="0">
              <a:latin typeface="Comic Sans MS" panose="030F0702030302020204" pitchFamily="66" charset="0"/>
            </a:endParaRPr>
          </a:p>
        </p:txBody>
      </p:sp>
    </p:spTree>
    <p:extLst>
      <p:ext uri="{BB962C8B-B14F-4D97-AF65-F5344CB8AC3E}">
        <p14:creationId xmlns:p14="http://schemas.microsoft.com/office/powerpoint/2010/main" val="3907638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182</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Bregan</dc:creator>
  <cp:lastModifiedBy>DPES Student</cp:lastModifiedBy>
  <cp:revision>62</cp:revision>
  <cp:lastPrinted>2020-11-30T17:52:40Z</cp:lastPrinted>
  <dcterms:created xsi:type="dcterms:W3CDTF">2016-07-25T13:28:43Z</dcterms:created>
  <dcterms:modified xsi:type="dcterms:W3CDTF">2020-11-30T17:53:47Z</dcterms:modified>
</cp:coreProperties>
</file>