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6CD-5E39-44AD-B3BA-409606ACC88A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F6E-8A14-4721-83ED-F8E6536270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6CD-5E39-44AD-B3BA-409606ACC88A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F6E-8A14-4721-83ED-F8E653627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6CD-5E39-44AD-B3BA-409606ACC88A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F6E-8A14-4721-83ED-F8E653627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6CD-5E39-44AD-B3BA-409606ACC88A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F6E-8A14-4721-83ED-F8E653627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6CD-5E39-44AD-B3BA-409606ACC88A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F6E-8A14-4721-83ED-F8E6536270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6CD-5E39-44AD-B3BA-409606ACC88A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F6E-8A14-4721-83ED-F8E653627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6CD-5E39-44AD-B3BA-409606ACC88A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F6E-8A14-4721-83ED-F8E653627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6CD-5E39-44AD-B3BA-409606ACC88A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F6E-8A14-4721-83ED-F8E653627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6CD-5E39-44AD-B3BA-409606ACC88A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F6E-8A14-4721-83ED-F8E6536270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26CD-5E39-44AD-B3BA-409606ACC88A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2F6E-8A14-4721-83ED-F8E6536270D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09226CD-5E39-44AD-B3BA-409606ACC88A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60F2F6E-8A14-4721-83ED-F8E6536270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09226CD-5E39-44AD-B3BA-409606ACC88A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60F2F6E-8A14-4721-83ED-F8E6536270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Our Star – The Sun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Using an interactive CD-ROM, students explore the sun, create a working sun clock, and discover sun-earth connections.</a:t>
            </a:r>
          </a:p>
          <a:p>
            <a:pPr algn="ctr"/>
            <a:r>
              <a:rPr lang="en-US" dirty="0" smtClean="0"/>
              <a:t>Grades K-12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7" y="19050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9486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</TotalTime>
  <Words>28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Our Star – The Sun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Star – The Sun</dc:title>
  <dc:creator>Tracey Hartness</dc:creator>
  <cp:lastModifiedBy>Tracey Hartness</cp:lastModifiedBy>
  <cp:revision>1</cp:revision>
  <dcterms:created xsi:type="dcterms:W3CDTF">2012-09-13T14:48:12Z</dcterms:created>
  <dcterms:modified xsi:type="dcterms:W3CDTF">2012-09-13T14:51:03Z</dcterms:modified>
</cp:coreProperties>
</file>