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8/7/18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3649779"/>
            <a:ext cx="7542212" cy="1013012"/>
          </a:xfrm>
        </p:spPr>
        <p:txBody>
          <a:bodyPr/>
          <a:lstStyle/>
          <a:p>
            <a:r>
              <a:rPr lang="en-US" dirty="0" smtClean="0"/>
              <a:t>A.P. Human Geography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4699628"/>
            <a:ext cx="7542212" cy="103094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Not your Daddy’s or Momma’s Geography SUCKA!!!!</a:t>
            </a:r>
            <a:endParaRPr lang="en-US" sz="1800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3547" y="5161030"/>
            <a:ext cx="3257763" cy="1696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0180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2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8" b="15198"/>
          <a:stretch>
            <a:fillRect/>
          </a:stretch>
        </p:blipFill>
        <p:spPr>
          <a:xfrm>
            <a:off x="1143185" y="1477206"/>
            <a:ext cx="6868293" cy="3581339"/>
          </a:xfrm>
        </p:spPr>
      </p:pic>
      <p:sp>
        <p:nvSpPr>
          <p:cNvPr id="5" name="TextBox 4"/>
          <p:cNvSpPr txBox="1"/>
          <p:nvPr/>
        </p:nvSpPr>
        <p:spPr>
          <a:xfrm>
            <a:off x="1294074" y="5571923"/>
            <a:ext cx="67174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Why does this sign exist?  Why is there no “Liquor”?  Where is there</a:t>
            </a:r>
          </a:p>
          <a:p>
            <a:r>
              <a:rPr lang="en-US" dirty="0" smtClean="0"/>
              <a:t>a place that has no liquor?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838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Static Definition: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The systematic study of patterns and processes that have shaped human understanding, use and altercation of Earth’s surface</a:t>
            </a:r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4" name="Picture 3" descr="downloa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469" y="3914375"/>
            <a:ext cx="4038600" cy="201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34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877228"/>
          </a:xfrm>
        </p:spPr>
        <p:txBody>
          <a:bodyPr/>
          <a:lstStyle/>
          <a:p>
            <a:r>
              <a:rPr lang="en-US" sz="3200" dirty="0" smtClean="0"/>
              <a:t>Some things we will learn in this course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894099"/>
            <a:ext cx="7581901" cy="5740376"/>
          </a:xfrm>
        </p:spPr>
        <p:txBody>
          <a:bodyPr/>
          <a:lstStyle/>
          <a:p>
            <a:r>
              <a:rPr lang="en-US" dirty="0" smtClean="0"/>
              <a:t>Analyze human social organization? Huh???</a:t>
            </a:r>
          </a:p>
          <a:p>
            <a:r>
              <a:rPr lang="en-US" dirty="0" smtClean="0"/>
              <a:t>Human environmental consequences?? What??</a:t>
            </a:r>
          </a:p>
          <a:p>
            <a:r>
              <a:rPr lang="en-US" dirty="0" smtClean="0"/>
              <a:t>Think geographically and ask critical geographic questions????</a:t>
            </a:r>
          </a:p>
          <a:p>
            <a:pPr lvl="1"/>
            <a:r>
              <a:rPr lang="en-US" dirty="0" smtClean="0"/>
              <a:t>Why is Portuguese spoken widely in Mozambique?</a:t>
            </a:r>
          </a:p>
          <a:p>
            <a:pPr lvl="1"/>
            <a:r>
              <a:rPr lang="en-US" dirty="0" smtClean="0"/>
              <a:t>Why do most North Americans practice Christianity?</a:t>
            </a:r>
          </a:p>
          <a:p>
            <a:pPr lvl="1"/>
            <a:r>
              <a:rPr lang="en-US" dirty="0" smtClean="0"/>
              <a:t>Did Christianity spread hierarchically or contagiously?</a:t>
            </a:r>
          </a:p>
          <a:p>
            <a:pPr lvl="1"/>
            <a:r>
              <a:rPr lang="en-US" dirty="0" smtClean="0"/>
              <a:t>What happens demographically in 2043????</a:t>
            </a:r>
          </a:p>
          <a:p>
            <a:pPr lvl="1"/>
            <a:r>
              <a:rPr lang="en-US" dirty="0" smtClean="0"/>
              <a:t>Why aren’t the Ft. Wayne Pistons in Ft. Wayne anymore? Why do the play NHL games in Florida?</a:t>
            </a:r>
          </a:p>
          <a:p>
            <a:pPr lvl="1"/>
            <a:r>
              <a:rPr lang="en-US" dirty="0" smtClean="0"/>
              <a:t>What do clustering patterns of voting districts in a state tell one about the population?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105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s_201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243" b="15243"/>
          <a:stretch>
            <a:fillRect/>
          </a:stretch>
        </p:blipFill>
        <p:spPr>
          <a:xfrm>
            <a:off x="330139" y="375781"/>
            <a:ext cx="8627325" cy="6107112"/>
          </a:xfrm>
        </p:spPr>
      </p:pic>
      <p:sp>
        <p:nvSpPr>
          <p:cNvPr id="5" name="TextBox 4"/>
          <p:cNvSpPr txBox="1"/>
          <p:nvPr/>
        </p:nvSpPr>
        <p:spPr>
          <a:xfrm>
            <a:off x="468452" y="574194"/>
            <a:ext cx="25864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Red= Republican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Blue= Democrat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Pink= Inconclusive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Light Blue= Independent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99566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-216372"/>
            <a:ext cx="7581901" cy="1653988"/>
          </a:xfrm>
        </p:spPr>
        <p:txBody>
          <a:bodyPr/>
          <a:lstStyle/>
          <a:p>
            <a:r>
              <a:rPr lang="en-US" dirty="0" smtClean="0"/>
              <a:t>Course Skills: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105110"/>
            <a:ext cx="7581901" cy="5309079"/>
          </a:xfrm>
        </p:spPr>
        <p:txBody>
          <a:bodyPr/>
          <a:lstStyle/>
          <a:p>
            <a:r>
              <a:rPr lang="en-US" dirty="0" smtClean="0"/>
              <a:t>Use and think about maps and spatial data sets</a:t>
            </a:r>
          </a:p>
          <a:p>
            <a:r>
              <a:rPr lang="en-US" dirty="0" smtClean="0"/>
              <a:t>Use geographic skills to make connections (Okra)</a:t>
            </a:r>
          </a:p>
          <a:p>
            <a:r>
              <a:rPr lang="en-US" dirty="0" smtClean="0"/>
              <a:t>Understand the implications of associations among patterns and processes</a:t>
            </a:r>
          </a:p>
          <a:p>
            <a:r>
              <a:rPr lang="en-US" dirty="0" smtClean="0"/>
              <a:t>Recognize “SCALE” and its relationships</a:t>
            </a:r>
          </a:p>
          <a:p>
            <a:r>
              <a:rPr lang="en-US" dirty="0" smtClean="0"/>
              <a:t>Write “Free Response” essays</a:t>
            </a:r>
          </a:p>
          <a:p>
            <a:r>
              <a:rPr lang="en-US" dirty="0" smtClean="0"/>
              <a:t>Take notes from lecture and printed material(s)</a:t>
            </a:r>
          </a:p>
          <a:p>
            <a:r>
              <a:rPr lang="en-US" dirty="0" smtClean="0"/>
              <a:t>Learn to ask geographic questions about </a:t>
            </a:r>
            <a:r>
              <a:rPr lang="en-US" u="sng" dirty="0" smtClean="0"/>
              <a:t>everything one sees around them</a:t>
            </a:r>
            <a:endParaRPr lang="en-US" u="sng" dirty="0"/>
          </a:p>
        </p:txBody>
      </p:sp>
    </p:spTree>
    <p:extLst>
      <p:ext uri="{BB962C8B-B14F-4D97-AF65-F5344CB8AC3E}">
        <p14:creationId xmlns:p14="http://schemas.microsoft.com/office/powerpoint/2010/main" val="339521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Question: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profiles characterizes the population group that is most likely to migrate?</a:t>
            </a:r>
          </a:p>
          <a:p>
            <a:pPr lvl="1"/>
            <a:r>
              <a:rPr lang="en-US" dirty="0" smtClean="0"/>
              <a:t>A. Married, 25 years old</a:t>
            </a:r>
          </a:p>
          <a:p>
            <a:pPr lvl="1"/>
            <a:r>
              <a:rPr lang="en-US" dirty="0" smtClean="0"/>
              <a:t>B. Single, 25 years old</a:t>
            </a:r>
          </a:p>
          <a:p>
            <a:pPr lvl="1"/>
            <a:r>
              <a:rPr lang="en-US" dirty="0" smtClean="0"/>
              <a:t>C. Single, 50 years old</a:t>
            </a:r>
          </a:p>
          <a:p>
            <a:pPr lvl="1"/>
            <a:r>
              <a:rPr lang="en-US" dirty="0" smtClean="0"/>
              <a:t>D. Married, 65 years 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1399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123429"/>
          </a:xfrm>
        </p:spPr>
        <p:txBody>
          <a:bodyPr/>
          <a:lstStyle/>
          <a:p>
            <a:r>
              <a:rPr lang="en-US" sz="3200" dirty="0" smtClean="0"/>
              <a:t>A.P. Human Geography Content Area: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231006"/>
            <a:ext cx="7581901" cy="4605018"/>
          </a:xfrm>
        </p:spPr>
        <p:txBody>
          <a:bodyPr/>
          <a:lstStyle/>
          <a:p>
            <a:r>
              <a:rPr lang="en-US" dirty="0" smtClean="0"/>
              <a:t>Geography: Its nature and perspectives</a:t>
            </a:r>
          </a:p>
          <a:p>
            <a:r>
              <a:rPr lang="en-US" dirty="0" smtClean="0"/>
              <a:t>Population (Patterns of composition- age, sex, race)</a:t>
            </a:r>
          </a:p>
          <a:p>
            <a:r>
              <a:rPr lang="en-US" dirty="0" smtClean="0"/>
              <a:t>Cultural Patterns and Processes (Gender)</a:t>
            </a:r>
          </a:p>
          <a:p>
            <a:r>
              <a:rPr lang="en-US" dirty="0" smtClean="0"/>
              <a:t>Political Organization of Space </a:t>
            </a:r>
          </a:p>
          <a:p>
            <a:r>
              <a:rPr lang="en-US" dirty="0" smtClean="0"/>
              <a:t>Agriculture and Rural Land Use (Women use…)</a:t>
            </a:r>
          </a:p>
          <a:p>
            <a:r>
              <a:rPr lang="en-US" dirty="0" smtClean="0"/>
              <a:t>Industrialization and Economic Development</a:t>
            </a:r>
          </a:p>
          <a:p>
            <a:r>
              <a:rPr lang="en-US" dirty="0" smtClean="0"/>
              <a:t>Cities and Urban Land 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7835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980892"/>
          </a:xfrm>
        </p:spPr>
        <p:txBody>
          <a:bodyPr/>
          <a:lstStyle/>
          <a:p>
            <a:r>
              <a:rPr lang="en-US" dirty="0" smtClean="0"/>
              <a:t>Themes: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1088469"/>
            <a:ext cx="7581901" cy="5769531"/>
          </a:xfrm>
        </p:spPr>
        <p:txBody>
          <a:bodyPr/>
          <a:lstStyle/>
          <a:p>
            <a:r>
              <a:rPr lang="en-US" dirty="0" smtClean="0"/>
              <a:t>Gender</a:t>
            </a:r>
          </a:p>
          <a:p>
            <a:r>
              <a:rPr lang="en-US" dirty="0" smtClean="0"/>
              <a:t>Nature and Society</a:t>
            </a:r>
          </a:p>
          <a:p>
            <a:r>
              <a:rPr lang="en-US" dirty="0" smtClean="0"/>
              <a:t>Development</a:t>
            </a:r>
          </a:p>
          <a:p>
            <a:r>
              <a:rPr lang="en-US" dirty="0" smtClean="0"/>
              <a:t>Scale</a:t>
            </a:r>
          </a:p>
          <a:p>
            <a:r>
              <a:rPr lang="en-US" dirty="0" smtClean="0"/>
              <a:t>Globalization</a:t>
            </a:r>
          </a:p>
          <a:p>
            <a:r>
              <a:rPr lang="en-US" dirty="0" smtClean="0"/>
              <a:t>Diffusion (How ideas spread)</a:t>
            </a:r>
          </a:p>
          <a:p>
            <a:r>
              <a:rPr lang="en-US" dirty="0" smtClean="0"/>
              <a:t>Regions</a:t>
            </a:r>
          </a:p>
          <a:p>
            <a:pPr lvl="1"/>
            <a:r>
              <a:rPr lang="en-US" dirty="0" smtClean="0"/>
              <a:t>Using a map of USA and your thought process, circle and label the following regions</a:t>
            </a:r>
            <a:r>
              <a:rPr lang="en-US" dirty="0" smtClean="0">
                <a:solidFill>
                  <a:schemeClr val="bg1"/>
                </a:solidFill>
              </a:rPr>
              <a:t>: </a:t>
            </a:r>
            <a:r>
              <a:rPr lang="en-US" dirty="0" smtClean="0"/>
              <a:t>South, North East, Mid West, West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42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Thinking Spatially</a:t>
            </a:r>
            <a:endParaRPr lang="en-US" dirty="0"/>
          </a:p>
        </p:txBody>
      </p:sp>
      <p:pic>
        <p:nvPicPr>
          <p:cNvPr id="4" name="Content Placeholder 3" descr="download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198" b="15198"/>
          <a:stretch>
            <a:fillRect/>
          </a:stretch>
        </p:blipFill>
        <p:spPr>
          <a:xfrm>
            <a:off x="1205162" y="2198520"/>
            <a:ext cx="6702646" cy="3494965"/>
          </a:xfrm>
        </p:spPr>
      </p:pic>
      <p:sp>
        <p:nvSpPr>
          <p:cNvPr id="5" name="TextBox 4"/>
          <p:cNvSpPr txBox="1"/>
          <p:nvPr/>
        </p:nvSpPr>
        <p:spPr>
          <a:xfrm>
            <a:off x="738647" y="6167989"/>
            <a:ext cx="7788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You will see things that have been right in front of you all along in a new way!!!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7530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428</TotalTime>
  <Words>412</Words>
  <Application>Microsoft Macintosh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Orbit</vt:lpstr>
      <vt:lpstr>A.P. Human Geography</vt:lpstr>
      <vt:lpstr>Static Definition:</vt:lpstr>
      <vt:lpstr>Some things we will learn in this course</vt:lpstr>
      <vt:lpstr>PowerPoint Presentation</vt:lpstr>
      <vt:lpstr>Course Skills:</vt:lpstr>
      <vt:lpstr>Question: </vt:lpstr>
      <vt:lpstr>A.P. Human Geography Content Area:</vt:lpstr>
      <vt:lpstr>Themes:</vt:lpstr>
      <vt:lpstr>Thinking Spatially</vt:lpstr>
      <vt:lpstr>Part 2</vt:lpstr>
    </vt:vector>
  </TitlesOfParts>
  <Company>HHS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A.P. Human Geography</dc:title>
  <dc:creator>Guy Smith</dc:creator>
  <cp:lastModifiedBy>Guy Smith</cp:lastModifiedBy>
  <cp:revision>14</cp:revision>
  <dcterms:created xsi:type="dcterms:W3CDTF">2018-08-03T13:13:27Z</dcterms:created>
  <dcterms:modified xsi:type="dcterms:W3CDTF">2018-08-07T18:25:32Z</dcterms:modified>
</cp:coreProperties>
</file>