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2" r:id="rId2"/>
  </p:sldMasterIdLst>
  <p:notesMasterIdLst>
    <p:notesMasterId r:id="rId24"/>
  </p:notesMasterIdLst>
  <p:sldIdLst>
    <p:sldId id="397" r:id="rId3"/>
    <p:sldId id="342" r:id="rId4"/>
    <p:sldId id="381" r:id="rId5"/>
    <p:sldId id="383" r:id="rId6"/>
    <p:sldId id="382" r:id="rId7"/>
    <p:sldId id="384" r:id="rId8"/>
    <p:sldId id="386" r:id="rId9"/>
    <p:sldId id="385" r:id="rId10"/>
    <p:sldId id="396" r:id="rId11"/>
    <p:sldId id="389" r:id="rId12"/>
    <p:sldId id="387" r:id="rId13"/>
    <p:sldId id="388" r:id="rId14"/>
    <p:sldId id="358" r:id="rId15"/>
    <p:sldId id="390" r:id="rId16"/>
    <p:sldId id="391" r:id="rId17"/>
    <p:sldId id="392" r:id="rId18"/>
    <p:sldId id="394" r:id="rId19"/>
    <p:sldId id="395" r:id="rId20"/>
    <p:sldId id="393" r:id="rId21"/>
    <p:sldId id="375" r:id="rId22"/>
    <p:sldId id="3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nton" initials="F" lastIdx="79" clrIdx="0">
    <p:extLst/>
  </p:cmAuthor>
  <p:cmAuthor id="2" name="Herzig, Allison" initials="HA" lastIdx="73" clrIdx="1">
    <p:extLst/>
  </p:cmAuthor>
  <p:cmAuthor id="3" name="Bamatter, Heidi" initials="BH" lastIdx="26" clrIdx="2">
    <p:extLst/>
  </p:cmAuthor>
  <p:cmAuthor id="4" name="Nancy Fenton" initials="NF" lastIdx="17"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D9B1"/>
    <a:srgbClr val="D4E5F4"/>
    <a:srgbClr val="0066CC"/>
    <a:srgbClr val="006F6C"/>
    <a:srgbClr val="A02CA3"/>
    <a:srgbClr val="D1EAF7"/>
    <a:srgbClr val="D1EDFF"/>
    <a:srgbClr val="EFE9D8"/>
    <a:srgbClr val="D1FD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87" autoAdjust="0"/>
    <p:restoredTop sz="94434" autoAdjust="0"/>
  </p:normalViewPr>
  <p:slideViewPr>
    <p:cSldViewPr snapToGrid="0">
      <p:cViewPr varScale="1">
        <p:scale>
          <a:sx n="87" d="100"/>
          <a:sy n="87" d="100"/>
        </p:scale>
        <p:origin x="102" y="54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89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2A8B5B-77C2-495D-97FA-6688FF203A77}" type="datetimeFigureOut">
              <a:rPr lang="en-US" smtClean="0"/>
              <a:t>11/11/2017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183C14-7C91-4FC9-837D-40531677F46F}" type="slidenum">
              <a:rPr lang="en-US" smtClean="0"/>
              <a:t>‹#›</a:t>
            </a:fld>
            <a:endParaRPr lang="en-US"/>
          </a:p>
        </p:txBody>
      </p:sp>
    </p:spTree>
    <p:extLst>
      <p:ext uri="{BB962C8B-B14F-4D97-AF65-F5344CB8AC3E}">
        <p14:creationId xmlns:p14="http://schemas.microsoft.com/office/powerpoint/2010/main" val="4183949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NIT opener">
    <p:bg>
      <p:bgPr>
        <a:solidFill>
          <a:srgbClr val="E7D9B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pic>
        <p:nvPicPr>
          <p:cNvPr id="6" name="Picture 5"/>
          <p:cNvPicPr>
            <a:picLocks noChangeAspect="1"/>
          </p:cNvPicPr>
          <p:nvPr userDrawn="1"/>
        </p:nvPicPr>
        <p:blipFill>
          <a:blip r:embed="rId2"/>
          <a:stretch>
            <a:fillRect/>
          </a:stretch>
        </p:blipFill>
        <p:spPr>
          <a:xfrm>
            <a:off x="0" y="0"/>
            <a:ext cx="9166745" cy="2270662"/>
          </a:xfrm>
          <a:prstGeom prst="rect">
            <a:avLst/>
          </a:prstGeom>
        </p:spPr>
      </p:pic>
      <p:pic>
        <p:nvPicPr>
          <p:cNvPr id="8" name="Picture 7"/>
          <p:cNvPicPr>
            <a:picLocks noChangeAspect="1"/>
          </p:cNvPicPr>
          <p:nvPr userDrawn="1"/>
        </p:nvPicPr>
        <p:blipFill>
          <a:blip r:embed="rId3"/>
          <a:stretch>
            <a:fillRect/>
          </a:stretch>
        </p:blipFill>
        <p:spPr>
          <a:xfrm>
            <a:off x="774700" y="2270662"/>
            <a:ext cx="2428571" cy="2761905"/>
          </a:xfrm>
          <a:prstGeom prst="rect">
            <a:avLst/>
          </a:prstGeom>
        </p:spPr>
      </p:pic>
      <p:sp>
        <p:nvSpPr>
          <p:cNvPr id="13" name="Picture Placeholder 12"/>
          <p:cNvSpPr>
            <a:spLocks noGrp="1"/>
          </p:cNvSpPr>
          <p:nvPr>
            <p:ph type="pic" sz="quarter" idx="15"/>
          </p:nvPr>
        </p:nvSpPr>
        <p:spPr>
          <a:xfrm>
            <a:off x="4998810" y="2407186"/>
            <a:ext cx="2583090" cy="3841214"/>
          </a:xfrm>
        </p:spPr>
        <p:txBody>
          <a:bodyPr/>
          <a:lstStyle/>
          <a:p>
            <a:endParaRPr lang="en-US"/>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05411" y="2299236"/>
            <a:ext cx="2960647" cy="4450814"/>
          </a:xfrm>
          <a:prstGeom prst="rect">
            <a:avLst/>
          </a:prstGeom>
        </p:spPr>
      </p:pic>
    </p:spTree>
    <p:extLst>
      <p:ext uri="{BB962C8B-B14F-4D97-AF65-F5344CB8AC3E}">
        <p14:creationId xmlns:p14="http://schemas.microsoft.com/office/powerpoint/2010/main" val="2681345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Y IT 3">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50"/>
            <a:ext cx="7994650" cy="852489"/>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3" name="Text Placeholder 10"/>
          <p:cNvSpPr>
            <a:spLocks noGrp="1"/>
          </p:cNvSpPr>
          <p:nvPr>
            <p:ph type="body" sz="quarter" idx="18"/>
          </p:nvPr>
        </p:nvSpPr>
        <p:spPr>
          <a:xfrm>
            <a:off x="628650" y="5295900"/>
            <a:ext cx="7994650" cy="7620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
        <p:nvSpPr>
          <p:cNvPr id="10" name="Content Placeholder 9"/>
          <p:cNvSpPr>
            <a:spLocks noGrp="1"/>
          </p:cNvSpPr>
          <p:nvPr>
            <p:ph sz="quarter" idx="19" hasCustomPrompt="1"/>
          </p:nvPr>
        </p:nvSpPr>
        <p:spPr>
          <a:xfrm>
            <a:off x="628650" y="2400300"/>
            <a:ext cx="7994650" cy="2768600"/>
          </a:xfrm>
          <a:ln>
            <a:solidFill>
              <a:srgbClr val="D4E5F4"/>
            </a:solidFill>
          </a:ln>
        </p:spPr>
        <p:txBody>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947827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at Would You Answ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58800"/>
            <a:ext cx="8321040" cy="1124712"/>
          </a:xfrm>
          <a:solidFill>
            <a:srgbClr val="D4E5F4"/>
          </a:solidFill>
          <a:ln w="76200">
            <a:noFill/>
          </a:ln>
        </p:spPr>
        <p:txBody>
          <a:bodyPr/>
          <a:lstStyle>
            <a:lvl1pPr>
              <a:defRPr baseline="0">
                <a:solidFill>
                  <a:schemeClr val="tx1"/>
                </a:solidFill>
              </a:defRPr>
            </a:lvl1pPr>
          </a:lstStyle>
          <a:p>
            <a:r>
              <a:rPr lang="en-US" dirty="0"/>
              <a:t>What Would You Answer?</a:t>
            </a:r>
          </a:p>
        </p:txBody>
      </p:sp>
      <p:sp>
        <p:nvSpPr>
          <p:cNvPr id="3" name="Date Placeholder 2"/>
          <p:cNvSpPr>
            <a:spLocks noGrp="1"/>
          </p:cNvSpPr>
          <p:nvPr>
            <p:ph type="dt" sz="half" idx="10"/>
          </p:nvPr>
        </p:nvSpPr>
        <p:spPr/>
        <p:txBody>
          <a:bodyPr/>
          <a:lstStyle/>
          <a:p>
            <a:fld id="{09717CA3-2C9E-4D1A-B2D9-67AA8605FE6D}" type="datetimeFigureOut">
              <a:rPr lang="en-US" smtClean="0"/>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0" name="Content Placeholder 9"/>
          <p:cNvSpPr>
            <a:spLocks noGrp="1"/>
          </p:cNvSpPr>
          <p:nvPr>
            <p:ph sz="quarter" idx="19" hasCustomPrompt="1"/>
          </p:nvPr>
        </p:nvSpPr>
        <p:spPr>
          <a:xfrm>
            <a:off x="962406" y="2003172"/>
            <a:ext cx="7653528" cy="4718304"/>
          </a:xfrm>
          <a:ln w="76200">
            <a:solidFill>
              <a:srgbClr val="D4E5F4"/>
            </a:solidFill>
          </a:ln>
        </p:spPr>
        <p:txBody>
          <a:bodyPr>
            <a:normAutofit/>
          </a:bodyPr>
          <a:lstStyle>
            <a:lvl1pPr marL="0" indent="0">
              <a:buNone/>
              <a:defRPr sz="2400"/>
            </a:lvl1pPr>
          </a:lstStyle>
          <a:p>
            <a:pPr lvl="0"/>
            <a:r>
              <a:rPr lang="en-US" dirty="0"/>
              <a:t>click to edit Master text styles</a:t>
            </a:r>
          </a:p>
        </p:txBody>
      </p:sp>
    </p:spTree>
    <p:extLst>
      <p:ext uri="{BB962C8B-B14F-4D97-AF65-F5344CB8AC3E}">
        <p14:creationId xmlns:p14="http://schemas.microsoft.com/office/powerpoint/2010/main" val="3506147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83063"/>
            <a:ext cx="8101584" cy="1325880"/>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p:nvPr>
        </p:nvSpPr>
        <p:spPr>
          <a:xfrm>
            <a:off x="628650" y="2007394"/>
            <a:ext cx="1289050" cy="1244600"/>
          </a:xfrm>
        </p:spPr>
        <p:txBody>
          <a:bodyPr anchor="ctr">
            <a:noAutofit/>
          </a:bodyPr>
          <a:lstStyle>
            <a:lvl1pPr marL="0" indent="0" algn="ctr">
              <a:lnSpc>
                <a:spcPct val="100000"/>
              </a:lnSpc>
              <a:spcBef>
                <a:spcPts val="0"/>
              </a:spcBef>
              <a:buNone/>
              <a:defRPr sz="2600"/>
            </a:lvl1pPr>
          </a:lstStyle>
          <a:p>
            <a:pPr lvl="0"/>
            <a:r>
              <a:rPr lang="en-US" dirty="0"/>
              <a:t>Click to edit Master </a:t>
            </a:r>
          </a:p>
        </p:txBody>
      </p:sp>
      <p:sp>
        <p:nvSpPr>
          <p:cNvPr id="8" name="Text Placeholder 6"/>
          <p:cNvSpPr>
            <a:spLocks noGrp="1"/>
          </p:cNvSpPr>
          <p:nvPr>
            <p:ph type="body" sz="quarter" idx="14"/>
          </p:nvPr>
        </p:nvSpPr>
        <p:spPr>
          <a:xfrm>
            <a:off x="628650" y="3419475"/>
            <a:ext cx="1289050" cy="1244600"/>
          </a:xfrm>
        </p:spPr>
        <p:txBody>
          <a:bodyPr anchor="ctr">
            <a:noAutofit/>
          </a:bodyPr>
          <a:lstStyle>
            <a:lvl1pPr marL="0" indent="0" algn="ctr">
              <a:lnSpc>
                <a:spcPct val="100000"/>
              </a:lnSpc>
              <a:spcBef>
                <a:spcPts val="0"/>
              </a:spcBef>
              <a:buNone/>
              <a:defRPr sz="2600"/>
            </a:lvl1pPr>
          </a:lstStyle>
          <a:p>
            <a:pPr lvl="0"/>
            <a:r>
              <a:rPr lang="en-US" dirty="0"/>
              <a:t>Click to edit Master </a:t>
            </a:r>
          </a:p>
        </p:txBody>
      </p:sp>
      <p:sp>
        <p:nvSpPr>
          <p:cNvPr id="9" name="Text Placeholder 6"/>
          <p:cNvSpPr>
            <a:spLocks noGrp="1"/>
          </p:cNvSpPr>
          <p:nvPr>
            <p:ph type="body" sz="quarter" idx="15"/>
          </p:nvPr>
        </p:nvSpPr>
        <p:spPr>
          <a:xfrm>
            <a:off x="628650" y="4813300"/>
            <a:ext cx="1289050" cy="1244600"/>
          </a:xfrm>
        </p:spPr>
        <p:txBody>
          <a:bodyPr anchor="ctr">
            <a:noAutofit/>
          </a:bodyPr>
          <a:lstStyle>
            <a:lvl1pPr marL="0" indent="0" algn="ctr">
              <a:lnSpc>
                <a:spcPct val="100000"/>
              </a:lnSpc>
              <a:spcBef>
                <a:spcPts val="0"/>
              </a:spcBef>
              <a:buNone/>
              <a:defRPr sz="2600"/>
            </a:lvl1pPr>
          </a:lstStyle>
          <a:p>
            <a:pPr lvl="0"/>
            <a:r>
              <a:rPr lang="en-US" dirty="0"/>
              <a:t>Click to edit Master</a:t>
            </a:r>
          </a:p>
        </p:txBody>
      </p:sp>
      <p:sp>
        <p:nvSpPr>
          <p:cNvPr id="11" name="Text Placeholder 10"/>
          <p:cNvSpPr>
            <a:spLocks noGrp="1"/>
          </p:cNvSpPr>
          <p:nvPr>
            <p:ph type="body" sz="quarter" idx="16"/>
          </p:nvPr>
        </p:nvSpPr>
        <p:spPr>
          <a:xfrm>
            <a:off x="2235200" y="2008188"/>
            <a:ext cx="6280150" cy="1244600"/>
          </a:xfrm>
        </p:spPr>
        <p:txBody>
          <a:bodyPr/>
          <a:lstStyle>
            <a:lvl1pPr marL="0" indent="0" algn="ctr">
              <a:lnSpc>
                <a:spcPct val="100000"/>
              </a:lnSpc>
              <a:spcBef>
                <a:spcPts val="0"/>
              </a:spcBef>
              <a:buNone/>
              <a:defRPr sz="2400"/>
            </a:lvl1pPr>
          </a:lstStyle>
          <a:p>
            <a:pPr lvl="0"/>
            <a:r>
              <a:rPr lang="en-US" dirty="0"/>
              <a:t>Click to edit Master text styles</a:t>
            </a:r>
          </a:p>
        </p:txBody>
      </p:sp>
      <p:sp>
        <p:nvSpPr>
          <p:cNvPr id="12" name="Text Placeholder 10"/>
          <p:cNvSpPr>
            <a:spLocks noGrp="1"/>
          </p:cNvSpPr>
          <p:nvPr>
            <p:ph type="body" sz="quarter" idx="17"/>
          </p:nvPr>
        </p:nvSpPr>
        <p:spPr>
          <a:xfrm>
            <a:off x="2235200" y="3422650"/>
            <a:ext cx="6280150" cy="1244600"/>
          </a:xfrm>
        </p:spPr>
        <p:txBody>
          <a:bodyPr/>
          <a:lstStyle>
            <a:lvl1pPr marL="0" indent="0" algn="ctr">
              <a:lnSpc>
                <a:spcPct val="100000"/>
              </a:lnSpc>
              <a:spcBef>
                <a:spcPts val="0"/>
              </a:spcBef>
              <a:buNone/>
              <a:defRPr sz="2400"/>
            </a:lvl1pPr>
          </a:lstStyle>
          <a:p>
            <a:pPr lvl="0"/>
            <a:r>
              <a:rPr lang="en-US" dirty="0"/>
              <a:t>Click to edit Master text styles</a:t>
            </a:r>
          </a:p>
        </p:txBody>
      </p:sp>
      <p:sp>
        <p:nvSpPr>
          <p:cNvPr id="13" name="Text Placeholder 10"/>
          <p:cNvSpPr>
            <a:spLocks noGrp="1"/>
          </p:cNvSpPr>
          <p:nvPr>
            <p:ph type="body" sz="quarter" idx="18"/>
          </p:nvPr>
        </p:nvSpPr>
        <p:spPr>
          <a:xfrm>
            <a:off x="2235200" y="4813300"/>
            <a:ext cx="6280150" cy="1244600"/>
          </a:xfrm>
        </p:spPr>
        <p:txBody>
          <a:bodyPr/>
          <a:lstStyle>
            <a:lvl1pPr marL="0" indent="0" algn="ctr">
              <a:lnSpc>
                <a:spcPct val="100000"/>
              </a:lnSpc>
              <a:spcBef>
                <a:spcPts val="0"/>
              </a:spcBef>
              <a:buNone/>
              <a:defRPr sz="2400"/>
            </a:lvl1pPr>
          </a:lstStyle>
          <a:p>
            <a:pPr lvl="0"/>
            <a:r>
              <a:rPr lang="en-US" dirty="0"/>
              <a:t>Click to edit Master text styles</a:t>
            </a:r>
          </a:p>
        </p:txBody>
      </p:sp>
    </p:spTree>
    <p:extLst>
      <p:ext uri="{BB962C8B-B14F-4D97-AF65-F5344CB8AC3E}">
        <p14:creationId xmlns:p14="http://schemas.microsoft.com/office/powerpoint/2010/main" val="2633074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21208" y="441048"/>
            <a:ext cx="8101584" cy="1325880"/>
          </a:xfrm>
        </p:spPr>
        <p:txBody>
          <a:bodyPr>
            <a:normAutofit/>
          </a:bodyPr>
          <a:lstStyle>
            <a:lvl1pPr algn="ctr">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8" name="Text Placeholder 6"/>
          <p:cNvSpPr>
            <a:spLocks noGrp="1"/>
          </p:cNvSpPr>
          <p:nvPr>
            <p:ph type="body" sz="quarter" idx="14"/>
          </p:nvPr>
        </p:nvSpPr>
        <p:spPr>
          <a:xfrm>
            <a:off x="628650" y="2564210"/>
            <a:ext cx="2400300" cy="1244600"/>
          </a:xfrm>
        </p:spPr>
        <p:txBody>
          <a:bodyPr anchor="ctr"/>
          <a:lstStyle>
            <a:lvl1pPr marL="0" indent="0" algn="ctr">
              <a:buNone/>
              <a:defRPr/>
            </a:lvl1pPr>
          </a:lstStyle>
          <a:p>
            <a:pPr lvl="0"/>
            <a:r>
              <a:rPr lang="en-US" dirty="0"/>
              <a:t>Click to edit Master text styles</a:t>
            </a:r>
          </a:p>
        </p:txBody>
      </p:sp>
      <p:sp>
        <p:nvSpPr>
          <p:cNvPr id="9" name="Text Placeholder 6"/>
          <p:cNvSpPr>
            <a:spLocks noGrp="1"/>
          </p:cNvSpPr>
          <p:nvPr>
            <p:ph type="body" sz="quarter" idx="15"/>
          </p:nvPr>
        </p:nvSpPr>
        <p:spPr>
          <a:xfrm>
            <a:off x="628650" y="4598391"/>
            <a:ext cx="2400300" cy="1244600"/>
          </a:xfrm>
        </p:spPr>
        <p:txBody>
          <a:bodyPr anchor="ctr"/>
          <a:lstStyle>
            <a:lvl1pPr marL="0" indent="0" algn="ctr">
              <a:buNone/>
              <a:defRPr/>
            </a:lvl1pPr>
          </a:lstStyle>
          <a:p>
            <a:pPr lvl="0"/>
            <a:r>
              <a:rPr lang="en-US" dirty="0"/>
              <a:t>Click to edit Master text styles</a:t>
            </a:r>
          </a:p>
        </p:txBody>
      </p:sp>
      <p:sp>
        <p:nvSpPr>
          <p:cNvPr id="12" name="Text Placeholder 10"/>
          <p:cNvSpPr>
            <a:spLocks noGrp="1"/>
          </p:cNvSpPr>
          <p:nvPr>
            <p:ph type="body" sz="quarter" idx="17"/>
          </p:nvPr>
        </p:nvSpPr>
        <p:spPr>
          <a:xfrm>
            <a:off x="3822700" y="2309020"/>
            <a:ext cx="4692650" cy="1754980"/>
          </a:xfrm>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3822700" y="4332684"/>
            <a:ext cx="4692650" cy="1776015"/>
          </a:xfrm>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2868380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hasCustomPrompt="1"/>
          </p:nvPr>
        </p:nvSpPr>
        <p:spPr>
          <a:xfrm>
            <a:off x="3571875" y="2159000"/>
            <a:ext cx="2152650" cy="1701800"/>
          </a:xfrm>
        </p:spPr>
        <p:txBody>
          <a:bodyPr>
            <a:normAutofit/>
          </a:bodyPr>
          <a:lstStyle>
            <a:lvl1pPr marL="0" indent="0" algn="ctr">
              <a:buNone/>
              <a:defRPr sz="2400"/>
            </a:lvl1pPr>
          </a:lstStyle>
          <a:p>
            <a:pPr lvl="0"/>
            <a:r>
              <a:rPr lang="en-US" dirty="0"/>
              <a:t>click to edit Master text styles</a:t>
            </a:r>
          </a:p>
        </p:txBody>
      </p:sp>
      <p:sp>
        <p:nvSpPr>
          <p:cNvPr id="8" name="Text Placeholder 6"/>
          <p:cNvSpPr>
            <a:spLocks noGrp="1"/>
          </p:cNvSpPr>
          <p:nvPr>
            <p:ph type="body" sz="quarter" idx="14" hasCustomPrompt="1"/>
          </p:nvPr>
        </p:nvSpPr>
        <p:spPr>
          <a:xfrm>
            <a:off x="5038725" y="4295775"/>
            <a:ext cx="2152650" cy="1701800"/>
          </a:xfrm>
        </p:spPr>
        <p:txBody>
          <a:bodyPr>
            <a:normAutofit/>
          </a:bodyPr>
          <a:lstStyle>
            <a:lvl1pPr marL="0" indent="0" algn="ctr">
              <a:buNone/>
              <a:defRPr sz="2400"/>
            </a:lvl1pPr>
          </a:lstStyle>
          <a:p>
            <a:pPr lvl="0"/>
            <a:r>
              <a:rPr lang="en-US" dirty="0"/>
              <a:t>click to edit Master text styles</a:t>
            </a:r>
          </a:p>
        </p:txBody>
      </p:sp>
      <p:sp>
        <p:nvSpPr>
          <p:cNvPr id="9" name="Text Placeholder 6"/>
          <p:cNvSpPr>
            <a:spLocks noGrp="1"/>
          </p:cNvSpPr>
          <p:nvPr>
            <p:ph type="body" sz="quarter" idx="15" hasCustomPrompt="1"/>
          </p:nvPr>
        </p:nvSpPr>
        <p:spPr>
          <a:xfrm>
            <a:off x="2181225" y="4330700"/>
            <a:ext cx="2152650" cy="1701800"/>
          </a:xfrm>
        </p:spPr>
        <p:txBody>
          <a:bodyPr>
            <a:normAutofit/>
          </a:bodyPr>
          <a:lstStyle>
            <a:lvl1pPr marL="0" indent="0" algn="ctr">
              <a:buNone/>
              <a:defRPr sz="2400"/>
            </a:lvl1pPr>
          </a:lstStyle>
          <a:p>
            <a:pPr lvl="0"/>
            <a:r>
              <a:rPr lang="en-US" dirty="0"/>
              <a:t>click to edit Master text styles</a:t>
            </a:r>
          </a:p>
        </p:txBody>
      </p:sp>
      <p:sp>
        <p:nvSpPr>
          <p:cNvPr id="10" name="Text Placeholder 6"/>
          <p:cNvSpPr>
            <a:spLocks noGrp="1"/>
          </p:cNvSpPr>
          <p:nvPr>
            <p:ph type="body" sz="quarter" idx="16" hasCustomPrompt="1"/>
          </p:nvPr>
        </p:nvSpPr>
        <p:spPr>
          <a:xfrm>
            <a:off x="685800" y="2159000"/>
            <a:ext cx="2152650" cy="1701800"/>
          </a:xfrm>
        </p:spPr>
        <p:txBody>
          <a:bodyPr>
            <a:normAutofit/>
          </a:bodyPr>
          <a:lstStyle>
            <a:lvl1pPr marL="0" indent="0" algn="ctr">
              <a:buNone/>
              <a:defRPr sz="2400"/>
            </a:lvl1pPr>
          </a:lstStyle>
          <a:p>
            <a:pPr lvl="0"/>
            <a:r>
              <a:rPr lang="en-US" dirty="0"/>
              <a:t>click to edit Master text styles</a:t>
            </a:r>
          </a:p>
        </p:txBody>
      </p:sp>
      <p:sp>
        <p:nvSpPr>
          <p:cNvPr id="11" name="Text Placeholder 6"/>
          <p:cNvSpPr>
            <a:spLocks noGrp="1"/>
          </p:cNvSpPr>
          <p:nvPr>
            <p:ph type="body" sz="quarter" idx="17" hasCustomPrompt="1"/>
          </p:nvPr>
        </p:nvSpPr>
        <p:spPr>
          <a:xfrm>
            <a:off x="6457950" y="2159000"/>
            <a:ext cx="2152650" cy="1701800"/>
          </a:xfrm>
        </p:spPr>
        <p:txBody>
          <a:bodyPr>
            <a:normAutofit/>
          </a:bodyPr>
          <a:lstStyle>
            <a:lvl1pPr marL="0" indent="0" algn="ctr">
              <a:buNone/>
              <a:defRPr sz="2400"/>
            </a:lvl1pPr>
          </a:lstStyle>
          <a:p>
            <a:pPr lvl="0"/>
            <a:r>
              <a:rPr lang="en-US" dirty="0"/>
              <a:t>click to edit Master text styles</a:t>
            </a:r>
          </a:p>
        </p:txBody>
      </p:sp>
    </p:spTree>
    <p:extLst>
      <p:ext uri="{BB962C8B-B14F-4D97-AF65-F5344CB8AC3E}">
        <p14:creationId xmlns:p14="http://schemas.microsoft.com/office/powerpoint/2010/main" val="3661548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2000"/>
            <a:ext cx="3041650" cy="3975100"/>
          </a:xfrm>
        </p:spPr>
        <p:txBody>
          <a:bodyPr/>
          <a:lstStyle/>
          <a:p>
            <a:endParaRPr lang="en-US"/>
          </a:p>
        </p:txBody>
      </p:sp>
      <p:sp>
        <p:nvSpPr>
          <p:cNvPr id="14" name="Text Placeholder 13"/>
          <p:cNvSpPr>
            <a:spLocks noGrp="1"/>
          </p:cNvSpPr>
          <p:nvPr>
            <p:ph type="body" sz="quarter" idx="14"/>
          </p:nvPr>
        </p:nvSpPr>
        <p:spPr>
          <a:xfrm>
            <a:off x="4876800" y="2032000"/>
            <a:ext cx="3429000" cy="3975100"/>
          </a:xfrm>
        </p:spPr>
        <p:txBody>
          <a:bodyPr anchor="ct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1781328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ey person nam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1999"/>
            <a:ext cx="3384550" cy="3375025"/>
          </a:xfrm>
        </p:spPr>
        <p:txBody>
          <a:bodyPr/>
          <a:lstStyle/>
          <a:p>
            <a:endParaRPr lang="en-US"/>
          </a:p>
        </p:txBody>
      </p:sp>
      <p:sp>
        <p:nvSpPr>
          <p:cNvPr id="14" name="Text Placeholder 13"/>
          <p:cNvSpPr>
            <a:spLocks noGrp="1"/>
          </p:cNvSpPr>
          <p:nvPr>
            <p:ph type="body" sz="quarter" idx="14"/>
          </p:nvPr>
        </p:nvSpPr>
        <p:spPr>
          <a:xfrm>
            <a:off x="4876800" y="2032000"/>
            <a:ext cx="3429000" cy="3975100"/>
          </a:xfrm>
        </p:spPr>
        <p:txBody>
          <a:bodyPr anchor="ctr"/>
          <a:lstStyle>
            <a:lvl1pPr marL="0" indent="0" algn="ctr">
              <a:buNone/>
              <a:defRPr/>
            </a:lvl1pPr>
          </a:lstStyle>
          <a:p>
            <a:pPr lvl="0"/>
            <a:r>
              <a:rPr lang="en-US" dirty="0"/>
              <a:t>Click to edit Master text styles</a:t>
            </a:r>
          </a:p>
        </p:txBody>
      </p:sp>
      <p:sp>
        <p:nvSpPr>
          <p:cNvPr id="7" name="Text Placeholder 6"/>
          <p:cNvSpPr>
            <a:spLocks noGrp="1"/>
          </p:cNvSpPr>
          <p:nvPr>
            <p:ph type="body" sz="quarter" idx="15"/>
          </p:nvPr>
        </p:nvSpPr>
        <p:spPr>
          <a:xfrm>
            <a:off x="762000" y="5627687"/>
            <a:ext cx="3117850" cy="508000"/>
          </a:xfrm>
        </p:spPr>
        <p:txBody>
          <a:bodyPr/>
          <a:lstStyle>
            <a:lvl5pPr marL="1371600" indent="0" algn="ctr">
              <a:buFontTx/>
              <a:buNone/>
              <a:defRPr/>
            </a:lvl5pPr>
          </a:lstStyle>
          <a:p>
            <a:pPr lvl="4"/>
            <a:endParaRPr lang="en-US" dirty="0"/>
          </a:p>
        </p:txBody>
      </p:sp>
    </p:spTree>
    <p:extLst>
      <p:ext uri="{BB962C8B-B14F-4D97-AF65-F5344CB8AC3E}">
        <p14:creationId xmlns:p14="http://schemas.microsoft.com/office/powerpoint/2010/main" val="3226233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target ">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a:solidFill>
            <a:schemeClr val="accent4"/>
          </a:solidFill>
        </p:spPr>
        <p:txBody>
          <a:bodyPr anchor="ctr">
            <a:normAutofit/>
          </a:bodyPr>
          <a:lstStyle>
            <a:lvl1pPr algn="ctr">
              <a:defRPr sz="280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2000"/>
            <a:ext cx="3041650" cy="3975100"/>
          </a:xfrm>
        </p:spPr>
        <p:txBody>
          <a:bodyPr/>
          <a:lstStyle/>
          <a:p>
            <a:endParaRPr lang="en-US" dirty="0"/>
          </a:p>
        </p:txBody>
      </p:sp>
      <p:sp>
        <p:nvSpPr>
          <p:cNvPr id="14" name="Text Placeholder 13"/>
          <p:cNvSpPr>
            <a:spLocks noGrp="1"/>
          </p:cNvSpPr>
          <p:nvPr>
            <p:ph type="body" sz="quarter" idx="14"/>
          </p:nvPr>
        </p:nvSpPr>
        <p:spPr>
          <a:xfrm>
            <a:off x="5301234" y="2032000"/>
            <a:ext cx="3429000" cy="3975100"/>
          </a:xfrm>
        </p:spPr>
        <p:txBody>
          <a:bodyPr anchor="ct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710886" y="421960"/>
            <a:ext cx="688908" cy="688908"/>
          </a:xfrm>
          <a:prstGeom prst="rect">
            <a:avLst/>
          </a:prstGeom>
        </p:spPr>
      </p:pic>
      <p:sp>
        <p:nvSpPr>
          <p:cNvPr id="7" name="Picture Placeholder 6"/>
          <p:cNvSpPr>
            <a:spLocks noGrp="1" noChangeAspect="1"/>
          </p:cNvSpPr>
          <p:nvPr>
            <p:ph type="pic" sz="quarter" idx="15"/>
          </p:nvPr>
        </p:nvSpPr>
        <p:spPr>
          <a:xfrm>
            <a:off x="710886" y="421960"/>
            <a:ext cx="694944" cy="694944"/>
          </a:xfrm>
        </p:spPr>
        <p:txBody>
          <a:bodyPr/>
          <a:lstStyle>
            <a:lvl1pPr marL="0" indent="0">
              <a:buFontTx/>
              <a:buNone/>
              <a:defRPr/>
            </a:lvl1pPr>
          </a:lstStyle>
          <a:p>
            <a:endParaRPr lang="en-US" dirty="0"/>
          </a:p>
        </p:txBody>
      </p:sp>
    </p:spTree>
    <p:extLst>
      <p:ext uri="{BB962C8B-B14F-4D97-AF65-F5344CB8AC3E}">
        <p14:creationId xmlns:p14="http://schemas.microsoft.com/office/powerpoint/2010/main" val="4082989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p:nvPr>
        </p:nvSpPr>
        <p:spPr>
          <a:xfrm>
            <a:off x="5172075" y="1881190"/>
            <a:ext cx="2571750" cy="2286000"/>
          </a:xfrm>
        </p:spPr>
        <p:txBody>
          <a:bodyPr>
            <a:normAutofit/>
          </a:bodyPr>
          <a:lstStyle>
            <a:lvl1pPr marL="0" indent="0" algn="ctr">
              <a:buNone/>
              <a:defRPr sz="2600"/>
            </a:lvl1pPr>
          </a:lstStyle>
          <a:p>
            <a:pPr lvl="0"/>
            <a:endParaRPr lang="en-US" dirty="0"/>
          </a:p>
          <a:p>
            <a:pPr lvl="0"/>
            <a:r>
              <a:rPr lang="en-US" dirty="0"/>
              <a:t>Click to edit Master text styles</a:t>
            </a:r>
          </a:p>
        </p:txBody>
      </p:sp>
      <p:sp>
        <p:nvSpPr>
          <p:cNvPr id="9" name="Picture Placeholder 8"/>
          <p:cNvSpPr>
            <a:spLocks noGrp="1"/>
          </p:cNvSpPr>
          <p:nvPr>
            <p:ph type="pic" sz="quarter" idx="14"/>
          </p:nvPr>
        </p:nvSpPr>
        <p:spPr>
          <a:xfrm>
            <a:off x="628650" y="1858170"/>
            <a:ext cx="2578100" cy="4305300"/>
          </a:xfrm>
        </p:spPr>
        <p:txBody>
          <a:bodyPr/>
          <a:lstStyle/>
          <a:p>
            <a:endParaRPr lang="en-US"/>
          </a:p>
        </p:txBody>
      </p:sp>
      <p:sp>
        <p:nvSpPr>
          <p:cNvPr id="11" name="Text Placeholder 10"/>
          <p:cNvSpPr>
            <a:spLocks noGrp="1"/>
          </p:cNvSpPr>
          <p:nvPr>
            <p:ph type="body" sz="quarter" idx="15"/>
          </p:nvPr>
        </p:nvSpPr>
        <p:spPr>
          <a:xfrm>
            <a:off x="5172075" y="4445000"/>
            <a:ext cx="2571750" cy="1549400"/>
          </a:xfrm>
        </p:spPr>
        <p:txBody>
          <a:bodyPr anchor="ctr">
            <a:normAutofit/>
          </a:bodyPr>
          <a:lstStyle>
            <a:lvl1pPr marL="0" indent="0" algn="ctr">
              <a:buNone/>
              <a:defRPr sz="24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Tree>
    <p:extLst>
      <p:ext uri="{BB962C8B-B14F-4D97-AF65-F5344CB8AC3E}">
        <p14:creationId xmlns:p14="http://schemas.microsoft.com/office/powerpoint/2010/main" val="3396865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023939"/>
            <a:ext cx="7886700" cy="2852737"/>
          </a:xfr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865023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odule open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6" name="Text Placeholder 5"/>
          <p:cNvSpPr>
            <a:spLocks noGrp="1"/>
          </p:cNvSpPr>
          <p:nvPr>
            <p:ph type="body" sz="quarter" idx="13"/>
          </p:nvPr>
        </p:nvSpPr>
        <p:spPr>
          <a:xfrm>
            <a:off x="342900" y="393700"/>
            <a:ext cx="2489200" cy="5829300"/>
          </a:xfrm>
          <a:solidFill>
            <a:srgbClr val="E7D9B1"/>
          </a:solidFill>
          <a:ln>
            <a:noFill/>
          </a:ln>
        </p:spPr>
        <p:txBody>
          <a:bodyPr/>
          <a:lstStyle>
            <a:lvl1pPr marL="0" indent="0">
              <a:buNone/>
              <a:defRPr>
                <a:solidFill>
                  <a:srgbClr val="E7D9B1"/>
                </a:solidFill>
              </a:defRPr>
            </a:lvl1pPr>
          </a:lstStyle>
          <a:p>
            <a:pPr lvl="0"/>
            <a:endParaRPr lang="en-US" dirty="0"/>
          </a:p>
        </p:txBody>
      </p:sp>
      <p:sp>
        <p:nvSpPr>
          <p:cNvPr id="10" name="Text Placeholder 9"/>
          <p:cNvSpPr>
            <a:spLocks noGrp="1"/>
          </p:cNvSpPr>
          <p:nvPr>
            <p:ph type="body" sz="quarter" idx="14"/>
          </p:nvPr>
        </p:nvSpPr>
        <p:spPr>
          <a:xfrm>
            <a:off x="342900" y="2390139"/>
            <a:ext cx="2463800" cy="1752600"/>
          </a:xfrm>
          <a:ln>
            <a:noFill/>
          </a:ln>
        </p:spPr>
        <p:txBody>
          <a:bodyPr>
            <a:normAutofit/>
          </a:bodyPr>
          <a:lstStyle>
            <a:lvl1pPr marL="0" indent="0" algn="ctr">
              <a:buNone/>
              <a:defRPr sz="4400"/>
            </a:lvl1pPr>
          </a:lstStyle>
          <a:p>
            <a:pPr lvl="0"/>
            <a:r>
              <a:rPr lang="en-US" dirty="0"/>
              <a:t>Click to edit</a:t>
            </a:r>
          </a:p>
        </p:txBody>
      </p:sp>
      <p:sp>
        <p:nvSpPr>
          <p:cNvPr id="13" name="Text Placeholder 12"/>
          <p:cNvSpPr>
            <a:spLocks noGrp="1"/>
          </p:cNvSpPr>
          <p:nvPr>
            <p:ph type="body" sz="quarter" idx="15"/>
          </p:nvPr>
        </p:nvSpPr>
        <p:spPr>
          <a:xfrm>
            <a:off x="342900" y="4432300"/>
            <a:ext cx="2476500" cy="1790700"/>
          </a:xfrm>
          <a:ln>
            <a:noFill/>
          </a:ln>
        </p:spPr>
        <p:txBody>
          <a:bodyPr>
            <a:normAutofit/>
          </a:bodyPr>
          <a:lstStyle>
            <a:lvl1pPr marL="0" indent="0" algn="ctr">
              <a:buNone/>
              <a:defRPr sz="2400"/>
            </a:lvl1pPr>
          </a:lstStyle>
          <a:p>
            <a:pPr lvl="0"/>
            <a:r>
              <a:rPr lang="en-US" dirty="0"/>
              <a:t>Click to edit</a:t>
            </a:r>
          </a:p>
        </p:txBody>
      </p:sp>
      <p:sp>
        <p:nvSpPr>
          <p:cNvPr id="17" name="Text Placeholder 16"/>
          <p:cNvSpPr>
            <a:spLocks noGrp="1"/>
          </p:cNvSpPr>
          <p:nvPr>
            <p:ph type="body" sz="quarter" idx="16" hasCustomPrompt="1"/>
          </p:nvPr>
        </p:nvSpPr>
        <p:spPr>
          <a:xfrm>
            <a:off x="736600" y="762000"/>
            <a:ext cx="8101584" cy="1325880"/>
          </a:xfrm>
          <a:solidFill>
            <a:schemeClr val="accent4"/>
          </a:solidFill>
          <a:ln>
            <a:noFill/>
          </a:ln>
        </p:spPr>
        <p:txBody>
          <a:bodyPr anchor="ctr">
            <a:normAutofit/>
          </a:bodyPr>
          <a:lstStyle>
            <a:lvl1pPr marL="0" indent="0" algn="l">
              <a:buNone/>
              <a:defRPr sz="3600" b="1" baseline="0">
                <a:solidFill>
                  <a:schemeClr val="bg1"/>
                </a:solidFill>
              </a:defRPr>
            </a:lvl1pPr>
          </a:lstStyle>
          <a:p>
            <a:pPr lvl="0"/>
            <a:r>
              <a:rPr lang="en-US" dirty="0"/>
              <a:t>Learning Targets</a:t>
            </a:r>
          </a:p>
        </p:txBody>
      </p:sp>
      <p:sp>
        <p:nvSpPr>
          <p:cNvPr id="19" name="Content Placeholder 18"/>
          <p:cNvSpPr>
            <a:spLocks noGrp="1"/>
          </p:cNvSpPr>
          <p:nvPr>
            <p:ph sz="quarter" idx="17"/>
          </p:nvPr>
        </p:nvSpPr>
        <p:spPr>
          <a:xfrm>
            <a:off x="3122613" y="2264087"/>
            <a:ext cx="5715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7" name="Content Placeholder 6"/>
          <p:cNvSpPr>
            <a:spLocks noGrp="1"/>
          </p:cNvSpPr>
          <p:nvPr>
            <p:ph sz="quarter" idx="18"/>
          </p:nvPr>
        </p:nvSpPr>
        <p:spPr>
          <a:xfrm>
            <a:off x="3122613" y="3126740"/>
            <a:ext cx="5715000" cy="685800"/>
          </a:xfrm>
          <a:noFill/>
          <a:ln>
            <a:noFill/>
          </a:ln>
        </p:spPr>
        <p:txBody>
          <a:bodyPr>
            <a:noAutofit/>
          </a:bodyPr>
          <a:lstStyle>
            <a:lvl1pPr marL="0" indent="0" algn="l">
              <a:buNone/>
              <a:defRPr sz="2400"/>
            </a:lvl1pPr>
          </a:lstStyle>
          <a:p>
            <a:pPr lvl="0"/>
            <a:r>
              <a:rPr lang="en-US" dirty="0"/>
              <a:t>Click to edit Master text styles</a:t>
            </a:r>
          </a:p>
        </p:txBody>
      </p:sp>
      <p:sp>
        <p:nvSpPr>
          <p:cNvPr id="9" name="Content Placeholder 8"/>
          <p:cNvSpPr>
            <a:spLocks noGrp="1"/>
          </p:cNvSpPr>
          <p:nvPr>
            <p:ph sz="quarter" idx="19"/>
          </p:nvPr>
        </p:nvSpPr>
        <p:spPr>
          <a:xfrm>
            <a:off x="3122613" y="3967319"/>
            <a:ext cx="5715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12" name="Content Placeholder 11"/>
          <p:cNvSpPr>
            <a:spLocks noGrp="1"/>
          </p:cNvSpPr>
          <p:nvPr>
            <p:ph sz="quarter" idx="20"/>
          </p:nvPr>
        </p:nvSpPr>
        <p:spPr>
          <a:xfrm>
            <a:off x="3122613" y="4749791"/>
            <a:ext cx="5715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15" name="Content Placeholder 14"/>
          <p:cNvSpPr>
            <a:spLocks noGrp="1"/>
          </p:cNvSpPr>
          <p:nvPr>
            <p:ph sz="quarter" idx="21"/>
          </p:nvPr>
        </p:nvSpPr>
        <p:spPr>
          <a:xfrm>
            <a:off x="3122613" y="5493698"/>
            <a:ext cx="5715000" cy="685800"/>
          </a:xfrm>
          <a:noFill/>
          <a:ln>
            <a:noFill/>
          </a:ln>
        </p:spPr>
        <p:txBody>
          <a:bodyPr>
            <a:normAutofit/>
          </a:bodyPr>
          <a:lstStyle>
            <a:lvl1pPr marL="0" indent="0" algn="l">
              <a:buNone/>
              <a:defRPr sz="2400"/>
            </a:lvl1pPr>
          </a:lstStyle>
          <a:p>
            <a:pPr lvl="0"/>
            <a:r>
              <a:rPr lang="en-US" dirty="0"/>
              <a:t>Click to edit Master text styles</a:t>
            </a:r>
          </a:p>
        </p:txBody>
      </p:sp>
    </p:spTree>
    <p:extLst>
      <p:ext uri="{BB962C8B-B14F-4D97-AF65-F5344CB8AC3E}">
        <p14:creationId xmlns:p14="http://schemas.microsoft.com/office/powerpoint/2010/main" val="12866019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lgn="ctr">
              <a:defRPr sz="2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44034" y="1825625"/>
            <a:ext cx="3886200" cy="4351338"/>
          </a:xfrm>
        </p:spPr>
        <p:txBody>
          <a:bodyPr/>
          <a:lstStyle>
            <a:lvl1pPr algn="ctr">
              <a:defRPr sz="2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9717CA3-2C9E-4D1A-B2D9-67AA8605FE6D}" type="datetimeFigureOut">
              <a:rPr lang="en-US" smtClean="0"/>
              <a:t>11/11/2017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940167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Text Placeholder 2"/>
          <p:cNvSpPr>
            <a:spLocks noGrp="1"/>
          </p:cNvSpPr>
          <p:nvPr>
            <p:ph type="body" idx="1" hasCustomPrompt="1"/>
          </p:nvPr>
        </p:nvSpPr>
        <p:spPr>
          <a:xfrm>
            <a:off x="628650" y="1709738"/>
            <a:ext cx="3868340" cy="823912"/>
          </a:xfrm>
        </p:spPr>
        <p:txBody>
          <a:bodyPr anchor="ctr">
            <a:normAutofit/>
          </a:bodyPr>
          <a:lstStyle>
            <a:lvl1pPr marL="0" indent="0" algn="ctr">
              <a:lnSpc>
                <a:spcPct val="100000"/>
              </a:lnSpc>
              <a:spcBef>
                <a:spcPts val="0"/>
              </a:spcBef>
              <a:buNone/>
              <a:defRPr sz="26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hasCustomPrompt="1"/>
          </p:nvPr>
        </p:nvSpPr>
        <p:spPr>
          <a:xfrm>
            <a:off x="628650" y="2588419"/>
            <a:ext cx="3868340" cy="3684588"/>
          </a:xfrm>
        </p:spPr>
        <p:txBody>
          <a:bodyPr/>
          <a:lstStyle>
            <a:lvl1pPr marL="0" indent="0" algn="ctr">
              <a:buNone/>
              <a:defRPr sz="2400"/>
            </a:lvl1pPr>
          </a:lstStyle>
          <a:p>
            <a:pPr lvl="0"/>
            <a:r>
              <a:rPr lang="en-US" dirty="0"/>
              <a:t>click to edit Master text styles</a:t>
            </a:r>
          </a:p>
        </p:txBody>
      </p:sp>
      <p:sp>
        <p:nvSpPr>
          <p:cNvPr id="5" name="Text Placeholder 4"/>
          <p:cNvSpPr>
            <a:spLocks noGrp="1"/>
          </p:cNvSpPr>
          <p:nvPr>
            <p:ph type="body" sz="quarter" idx="3" hasCustomPrompt="1"/>
          </p:nvPr>
        </p:nvSpPr>
        <p:spPr>
          <a:xfrm>
            <a:off x="4844034" y="1690689"/>
            <a:ext cx="3887391" cy="823912"/>
          </a:xfrm>
        </p:spPr>
        <p:txBody>
          <a:bodyPr anchor="ctr">
            <a:normAutofit/>
          </a:bodyPr>
          <a:lstStyle>
            <a:lvl1pPr marL="0" indent="0" algn="ctr">
              <a:lnSpc>
                <a:spcPct val="100000"/>
              </a:lnSpc>
              <a:spcBef>
                <a:spcPts val="0"/>
              </a:spcBef>
              <a:buNone/>
              <a:defRPr sz="26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hasCustomPrompt="1"/>
          </p:nvPr>
        </p:nvSpPr>
        <p:spPr>
          <a:xfrm>
            <a:off x="4844033" y="2588419"/>
            <a:ext cx="3887391" cy="3684588"/>
          </a:xfrm>
        </p:spPr>
        <p:txBody>
          <a:bodyPr>
            <a:normAutofit/>
          </a:bodyPr>
          <a:lstStyle>
            <a:lvl1pPr marL="0" indent="0" algn="ctr">
              <a:buNone/>
              <a:defRPr sz="2400"/>
            </a:lvl1pPr>
            <a:lvl2pPr algn="ctr">
              <a:defRPr sz="2400"/>
            </a:lvl2pPr>
            <a:lvl3pPr algn="ctr">
              <a:defRPr sz="2400"/>
            </a:lvl3pPr>
            <a:lvl4pPr algn="ctr">
              <a:defRPr sz="2400"/>
            </a:lvl4pPr>
            <a:lvl5pPr algn="ctr">
              <a:defRPr sz="2400"/>
            </a:lvl5pPr>
          </a:lstStyle>
          <a:p>
            <a:pPr lvl="0"/>
            <a:r>
              <a:rPr lang="en-US" dirty="0"/>
              <a:t>click to edit Master text styles</a:t>
            </a:r>
          </a:p>
        </p:txBody>
      </p:sp>
      <p:sp>
        <p:nvSpPr>
          <p:cNvPr id="7" name="Date Placeholder 6"/>
          <p:cNvSpPr>
            <a:spLocks noGrp="1"/>
          </p:cNvSpPr>
          <p:nvPr>
            <p:ph type="dt" sz="half" idx="10"/>
          </p:nvPr>
        </p:nvSpPr>
        <p:spPr/>
        <p:txBody>
          <a:bodyPr/>
          <a:lstStyle/>
          <a:p>
            <a:fld id="{09717CA3-2C9E-4D1A-B2D9-67AA8605FE6D}" type="datetimeFigureOut">
              <a:rPr lang="en-US" smtClean="0"/>
              <a:t>11/11/2017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0642215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5196320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17CA3-2C9E-4D1A-B2D9-67AA8605FE6D}" type="datetimeFigureOut">
              <a:rPr lang="en-US" smtClean="0"/>
              <a:t>11/11/2017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1284D7-83C2-438F-BB45-CD47C32E675F}" type="slidenum">
              <a:rPr lang="en-US" smtClean="0"/>
              <a:t>‹#›</a:t>
            </a:fld>
            <a:endParaRPr lang="en-US"/>
          </a:p>
        </p:txBody>
      </p:sp>
      <p:sp>
        <p:nvSpPr>
          <p:cNvPr id="6" name="Text Placeholder 5"/>
          <p:cNvSpPr>
            <a:spLocks noGrp="1"/>
          </p:cNvSpPr>
          <p:nvPr>
            <p:ph type="body" sz="quarter" idx="13"/>
          </p:nvPr>
        </p:nvSpPr>
        <p:spPr>
          <a:xfrm>
            <a:off x="495300" y="520700"/>
            <a:ext cx="8101584" cy="1325880"/>
          </a:xfrm>
          <a:solidFill>
            <a:schemeClr val="accent4"/>
          </a:solidFill>
        </p:spPr>
        <p:txBody>
          <a:bodyPr anchor="ctr">
            <a:normAutofit/>
          </a:bodyPr>
          <a:lstStyle>
            <a:lvl1pPr marL="0" indent="0" algn="ctr">
              <a:buNone/>
              <a:defRPr sz="2800">
                <a:solidFill>
                  <a:schemeClr val="bg1"/>
                </a:solidFill>
              </a:defRPr>
            </a:lvl1pPr>
          </a:lstStyle>
          <a:p>
            <a:pPr lvl="0"/>
            <a:r>
              <a:rPr lang="en-US" dirty="0"/>
              <a:t>Click to edit Master text styles</a:t>
            </a:r>
          </a:p>
        </p:txBody>
      </p:sp>
      <p:sp>
        <p:nvSpPr>
          <p:cNvPr id="8" name="Text Placeholder 7"/>
          <p:cNvSpPr>
            <a:spLocks noGrp="1"/>
          </p:cNvSpPr>
          <p:nvPr>
            <p:ph type="body" sz="quarter" idx="14" hasCustomPrompt="1"/>
          </p:nvPr>
        </p:nvSpPr>
        <p:spPr>
          <a:xfrm>
            <a:off x="495299" y="2164390"/>
            <a:ext cx="8101013" cy="740060"/>
          </a:xfrm>
          <a:solidFill>
            <a:srgbClr val="E7D9B1"/>
          </a:solidFill>
          <a:ln>
            <a:solidFill>
              <a:schemeClr val="accent4"/>
            </a:solidFill>
          </a:ln>
        </p:spPr>
        <p:txBody>
          <a:bodyPr anchor="ctr"/>
          <a:lstStyle>
            <a:lvl1pPr marL="0" indent="0" algn="ctr">
              <a:lnSpc>
                <a:spcPct val="100000"/>
              </a:lnSpc>
              <a:spcBef>
                <a:spcPts val="0"/>
              </a:spcBef>
              <a:buFontTx/>
              <a:buNone/>
              <a:defRPr sz="2600"/>
            </a:lvl1pPr>
          </a:lstStyle>
          <a:p>
            <a:pPr lvl="0"/>
            <a:r>
              <a:rPr lang="en-US" dirty="0"/>
              <a:t>	Click to edit Master text styles</a:t>
            </a:r>
          </a:p>
        </p:txBody>
      </p:sp>
      <p:sp>
        <p:nvSpPr>
          <p:cNvPr id="12" name="Text Placeholder 7"/>
          <p:cNvSpPr>
            <a:spLocks noGrp="1"/>
          </p:cNvSpPr>
          <p:nvPr>
            <p:ph type="body" sz="quarter" idx="15" hasCustomPrompt="1"/>
          </p:nvPr>
        </p:nvSpPr>
        <p:spPr>
          <a:xfrm>
            <a:off x="495299" y="3219915"/>
            <a:ext cx="8101013" cy="740664"/>
          </a:xfrm>
          <a:solidFill>
            <a:srgbClr val="E7D9B1"/>
          </a:solidFill>
        </p:spPr>
        <p:txBody>
          <a:bodyPr anchor="ctr">
            <a:normAutofit/>
          </a:bodyPr>
          <a:lstStyle>
            <a:lvl1pPr marL="0" indent="0" algn="ctr">
              <a:lnSpc>
                <a:spcPct val="100000"/>
              </a:lnSpc>
              <a:spcBef>
                <a:spcPts val="0"/>
              </a:spcBef>
              <a:buFontTx/>
              <a:buNone/>
              <a:defRPr sz="2600"/>
            </a:lvl1pPr>
          </a:lstStyle>
          <a:p>
            <a:pPr lvl="0"/>
            <a:r>
              <a:rPr lang="en-US" dirty="0"/>
              <a:t>	Click to edit Master text styles</a:t>
            </a:r>
          </a:p>
        </p:txBody>
      </p:sp>
      <p:sp>
        <p:nvSpPr>
          <p:cNvPr id="13" name="Text Placeholder 7"/>
          <p:cNvSpPr>
            <a:spLocks noGrp="1"/>
          </p:cNvSpPr>
          <p:nvPr>
            <p:ph type="body" sz="quarter" idx="16" hasCustomPrompt="1"/>
          </p:nvPr>
        </p:nvSpPr>
        <p:spPr>
          <a:xfrm>
            <a:off x="495298" y="4276396"/>
            <a:ext cx="8101013" cy="740664"/>
          </a:xfrm>
          <a:solidFill>
            <a:srgbClr val="E7D9B1"/>
          </a:solidFill>
        </p:spPr>
        <p:txBody>
          <a:bodyPr anchor="ctr"/>
          <a:lstStyle>
            <a:lvl1pPr marL="0" indent="0" algn="ctr">
              <a:lnSpc>
                <a:spcPct val="100000"/>
              </a:lnSpc>
              <a:spcBef>
                <a:spcPts val="0"/>
              </a:spcBef>
              <a:buFontTx/>
              <a:buNone/>
              <a:defRPr sz="2600"/>
            </a:lvl1pPr>
          </a:lstStyle>
          <a:p>
            <a:pPr lvl="0"/>
            <a:r>
              <a:rPr lang="en-US" dirty="0"/>
              <a:t>	Click to edit Master text styles</a:t>
            </a:r>
          </a:p>
        </p:txBody>
      </p:sp>
    </p:spTree>
    <p:extLst>
      <p:ext uri="{BB962C8B-B14F-4D97-AF65-F5344CB8AC3E}">
        <p14:creationId xmlns:p14="http://schemas.microsoft.com/office/powerpoint/2010/main" val="775228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ctr">
            <a:normAutofit/>
          </a:bodyPr>
          <a:lstStyle>
            <a:lvl1pPr algn="ctr">
              <a:defRPr sz="2800" b="0"/>
            </a:lvl1pPr>
          </a:lstStyle>
          <a:p>
            <a:r>
              <a:rPr lang="en-US" dirty="0"/>
              <a:t>Click to edit Master title style</a:t>
            </a:r>
          </a:p>
        </p:txBody>
      </p:sp>
      <p:sp>
        <p:nvSpPr>
          <p:cNvPr id="3" name="Content Placeholder 2"/>
          <p:cNvSpPr>
            <a:spLocks noGrp="1"/>
          </p:cNvSpPr>
          <p:nvPr>
            <p:ph idx="1" hasCustomPrompt="1"/>
          </p:nvPr>
        </p:nvSpPr>
        <p:spPr>
          <a:xfrm>
            <a:off x="3887391" y="987426"/>
            <a:ext cx="4629150" cy="4873625"/>
          </a:xfrm>
        </p:spPr>
        <p:txBody>
          <a:bodyPr>
            <a:normAutofit/>
          </a:bodyPr>
          <a:lstStyle>
            <a:lvl1pPr marL="0" indent="0" algn="ctr">
              <a:buNone/>
              <a:defRPr sz="2400"/>
            </a:lvl1pPr>
            <a:lvl2pPr>
              <a:defRPr sz="2400"/>
            </a:lvl2pPr>
            <a:lvl3pPr>
              <a:defRPr sz="2400"/>
            </a:lvl3pPr>
            <a:lvl4pPr>
              <a:defRPr sz="2400"/>
            </a:lvl4pPr>
            <a:lvl5pPr>
              <a:defRPr sz="2400"/>
            </a:lvl5pPr>
            <a:lvl6pPr>
              <a:defRPr sz="1500"/>
            </a:lvl6pPr>
            <a:lvl7pPr>
              <a:defRPr sz="1500"/>
            </a:lvl7pPr>
            <a:lvl8pPr>
              <a:defRPr sz="1500"/>
            </a:lvl8pPr>
            <a:lvl9pPr>
              <a:defRPr sz="1500"/>
            </a:lvl9pPr>
          </a:lstStyle>
          <a:p>
            <a:pPr lvl="0"/>
            <a:r>
              <a:rPr lang="en-US" dirty="0"/>
              <a:t>click to edit Master text styles</a:t>
            </a:r>
          </a:p>
        </p:txBody>
      </p:sp>
      <p:sp>
        <p:nvSpPr>
          <p:cNvPr id="4" name="Text Placeholder 3"/>
          <p:cNvSpPr>
            <a:spLocks noGrp="1"/>
          </p:cNvSpPr>
          <p:nvPr>
            <p:ph type="body" sz="half" idx="2"/>
          </p:nvPr>
        </p:nvSpPr>
        <p:spPr>
          <a:xfrm>
            <a:off x="629841" y="2247900"/>
            <a:ext cx="2949178" cy="3621088"/>
          </a:xfrm>
        </p:spPr>
        <p:txBody>
          <a:bodyPr>
            <a:normAutofit/>
          </a:bodyPr>
          <a:lstStyle>
            <a:lvl1pPr marL="0" indent="0">
              <a:buNone/>
              <a:defRPr sz="2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9717CA3-2C9E-4D1A-B2D9-67AA8605FE6D}" type="datetimeFigureOut">
              <a:rPr lang="en-US" smtClean="0"/>
              <a:t>11/11/2017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3641411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ctr">
            <a:normAutofit/>
          </a:bodyPr>
          <a:lstStyle>
            <a:lvl1pPr algn="ctr">
              <a:lnSpc>
                <a:spcPct val="100000"/>
              </a:lnSpc>
              <a:defRPr sz="2800" b="0"/>
            </a:lvl1pPr>
          </a:lstStyle>
          <a:p>
            <a:r>
              <a:rPr lang="en-US" dirty="0"/>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209800"/>
            <a:ext cx="2949178" cy="3659188"/>
          </a:xfrm>
        </p:spPr>
        <p:txBody>
          <a:bodyPr>
            <a:normAutofit/>
          </a:bodyPr>
          <a:lstStyle>
            <a:lvl1pPr marL="0" indent="0">
              <a:buNone/>
              <a:defRPr sz="2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9717CA3-2C9E-4D1A-B2D9-67AA8605FE6D}" type="datetimeFigureOut">
              <a:rPr lang="en-US" smtClean="0"/>
              <a:t>11/11/2017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8516784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83857"/>
            <a:ext cx="8101584" cy="1325880"/>
          </a:xfrm>
        </p:spPr>
        <p:txBody>
          <a:bodyPr/>
          <a:lstStyle>
            <a:lvl1pPr algn="ctr">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1" name="Text Placeholder 10"/>
          <p:cNvSpPr>
            <a:spLocks noGrp="1"/>
          </p:cNvSpPr>
          <p:nvPr>
            <p:ph type="body" sz="quarter" idx="16"/>
          </p:nvPr>
        </p:nvSpPr>
        <p:spPr>
          <a:xfrm>
            <a:off x="1431925" y="1879599"/>
            <a:ext cx="6280150" cy="1244600"/>
          </a:xfrm>
        </p:spPr>
        <p:txBody>
          <a:bodyPr/>
          <a:lstStyle>
            <a:lvl1pPr marL="0" indent="0" algn="ctr">
              <a:buNone/>
              <a:defRPr/>
            </a:lvl1pPr>
          </a:lstStyle>
          <a:p>
            <a:pPr lvl="0"/>
            <a:r>
              <a:rPr lang="en-US" dirty="0"/>
              <a:t>Click to edit Master text styles</a:t>
            </a:r>
          </a:p>
        </p:txBody>
      </p:sp>
      <p:sp>
        <p:nvSpPr>
          <p:cNvPr id="12" name="Text Placeholder 10"/>
          <p:cNvSpPr>
            <a:spLocks noGrp="1"/>
          </p:cNvSpPr>
          <p:nvPr>
            <p:ph type="body" sz="quarter" idx="17"/>
          </p:nvPr>
        </p:nvSpPr>
        <p:spPr>
          <a:xfrm>
            <a:off x="1431925" y="3346449"/>
            <a:ext cx="6280150" cy="1244600"/>
          </a:xfrm>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1431925" y="4813299"/>
            <a:ext cx="6280150" cy="1244600"/>
          </a:xfrm>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20550414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Content Placeholder 2"/>
          <p:cNvSpPr>
            <a:spLocks noGrp="1"/>
          </p:cNvSpPr>
          <p:nvPr>
            <p:ph idx="1" hasCustomPrompt="1"/>
          </p:nvPr>
        </p:nvSpPr>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defRPr sz="2600">
                <a:latin typeface="Arial" panose="020B0604020202020204" pitchFamily="34" charset="0"/>
                <a:cs typeface="Arial" panose="020B0604020202020204" pitchFamily="34" charset="0"/>
              </a:defRPr>
            </a:lvl2pPr>
            <a:lvl3pPr>
              <a:defRPr sz="2600">
                <a:latin typeface="Arial" panose="020B0604020202020204" pitchFamily="34" charset="0"/>
                <a:cs typeface="Arial" panose="020B0604020202020204" pitchFamily="34" charset="0"/>
              </a:defRPr>
            </a:lvl3pPr>
            <a:lvl4pPr>
              <a:defRPr sz="2600">
                <a:latin typeface="Arial" panose="020B0604020202020204" pitchFamily="34" charset="0"/>
                <a:cs typeface="Arial" panose="020B0604020202020204" pitchFamily="34" charset="0"/>
              </a:defRPr>
            </a:lvl4pPr>
            <a:lvl5pPr>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8A4071B1-5285-4C1E-8055-97E38FBB88E6}" type="datetimeFigureOut">
              <a:rPr lang="en-US" smtClean="0"/>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2519742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Content Placeholder 2"/>
          <p:cNvSpPr>
            <a:spLocks noGrp="1"/>
          </p:cNvSpPr>
          <p:nvPr>
            <p:ph sz="half" idx="1" hasCustomPrompt="1"/>
          </p:nvPr>
        </p:nvSpPr>
        <p:spPr>
          <a:xfrm>
            <a:off x="628650" y="1825625"/>
            <a:ext cx="3867150" cy="435133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defRPr sz="2600">
                <a:latin typeface="Arial" panose="020B0604020202020204" pitchFamily="34" charset="0"/>
                <a:cs typeface="Arial" panose="020B0604020202020204" pitchFamily="34" charset="0"/>
              </a:defRPr>
            </a:lvl2pPr>
            <a:lvl3pPr>
              <a:defRPr sz="2600">
                <a:latin typeface="Arial" panose="020B0604020202020204" pitchFamily="34" charset="0"/>
                <a:cs typeface="Arial" panose="020B0604020202020204" pitchFamily="34" charset="0"/>
              </a:defRPr>
            </a:lvl3pPr>
            <a:lvl4pPr>
              <a:defRPr sz="2600">
                <a:latin typeface="Arial" panose="020B0604020202020204" pitchFamily="34" charset="0"/>
                <a:cs typeface="Arial" panose="020B0604020202020204" pitchFamily="34" charset="0"/>
              </a:defRPr>
            </a:lvl4pPr>
            <a:lvl5pPr>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Content Placeholder 3"/>
          <p:cNvSpPr>
            <a:spLocks noGrp="1"/>
          </p:cNvSpPr>
          <p:nvPr>
            <p:ph sz="half" idx="2" hasCustomPrompt="1"/>
          </p:nvPr>
        </p:nvSpPr>
        <p:spPr>
          <a:xfrm>
            <a:off x="4863084" y="1825625"/>
            <a:ext cx="3867150" cy="435133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lgn="ctr">
              <a:lnSpc>
                <a:spcPct val="100000"/>
              </a:lnSpc>
              <a:spcBef>
                <a:spcPts val="0"/>
              </a:spcBef>
              <a:defRPr sz="2600">
                <a:latin typeface="Arial" panose="020B0604020202020204" pitchFamily="34" charset="0"/>
                <a:cs typeface="Arial" panose="020B0604020202020204" pitchFamily="34" charset="0"/>
              </a:defRPr>
            </a:lvl2pPr>
            <a:lvl3pPr algn="ctr">
              <a:lnSpc>
                <a:spcPct val="100000"/>
              </a:lnSpc>
              <a:spcBef>
                <a:spcPts val="0"/>
              </a:spcBef>
              <a:defRPr sz="2600">
                <a:latin typeface="Arial" panose="020B0604020202020204" pitchFamily="34" charset="0"/>
                <a:cs typeface="Arial" panose="020B0604020202020204" pitchFamily="34" charset="0"/>
              </a:defRPr>
            </a:lvl3pPr>
            <a:lvl4pPr algn="ctr">
              <a:lnSpc>
                <a:spcPct val="100000"/>
              </a:lnSpc>
              <a:spcBef>
                <a:spcPts val="0"/>
              </a:spcBef>
              <a:defRPr sz="2600">
                <a:latin typeface="Arial" panose="020B0604020202020204" pitchFamily="34" charset="0"/>
                <a:cs typeface="Arial" panose="020B0604020202020204" pitchFamily="34" charset="0"/>
              </a:defRPr>
            </a:lvl4pPr>
            <a:lvl5pPr algn="ctr">
              <a:lnSpc>
                <a:spcPct val="100000"/>
              </a:lnSpc>
              <a:spcBef>
                <a:spcPts val="0"/>
              </a:spcBef>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11/11/2017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17210661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1208" y="355600"/>
            <a:ext cx="8101584" cy="1325563"/>
          </a:xfrm>
        </p:spPr>
        <p:txBody>
          <a:bodyPr>
            <a:normAutofit/>
          </a:bodyPr>
          <a:lstStyle>
            <a:lvl1pPr algn="ctr">
              <a:lnSpc>
                <a:spcPct val="100000"/>
              </a:lnSpc>
              <a:defRPr sz="28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521208" y="1857375"/>
            <a:ext cx="3868737"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1208" y="2857500"/>
            <a:ext cx="3868737" cy="3415506"/>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 name="Text Placeholder 4"/>
          <p:cNvSpPr>
            <a:spLocks noGrp="1"/>
          </p:cNvSpPr>
          <p:nvPr>
            <p:ph type="body" sz="quarter" idx="3" hasCustomPrompt="1"/>
          </p:nvPr>
        </p:nvSpPr>
        <p:spPr>
          <a:xfrm>
            <a:off x="4735004" y="1857375"/>
            <a:ext cx="3887788"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35004" y="2857499"/>
            <a:ext cx="3887788" cy="3415507"/>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Date Placeholder 6"/>
          <p:cNvSpPr>
            <a:spLocks noGrp="1"/>
          </p:cNvSpPr>
          <p:nvPr>
            <p:ph type="dt" sz="half" idx="10"/>
          </p:nvPr>
        </p:nvSpPr>
        <p:spPr/>
        <p:txBody>
          <a:bodyPr/>
          <a:lstStyle/>
          <a:p>
            <a:fld id="{8A4071B1-5285-4C1E-8055-97E38FBB88E6}" type="datetimeFigureOut">
              <a:rPr lang="en-US" smtClean="0"/>
              <a:t>11/11/2017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2919816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280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1208" y="355600"/>
            <a:ext cx="8101584" cy="1325563"/>
          </a:xfrm>
        </p:spPr>
        <p:txBody>
          <a:bodyPr>
            <a:normAutofit/>
          </a:bodyPr>
          <a:lstStyle>
            <a:lvl1pPr algn="ctr">
              <a:lnSpc>
                <a:spcPct val="100000"/>
              </a:lnSpc>
              <a:defRPr sz="28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521206" y="1764507"/>
            <a:ext cx="3868737"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521207" y="2712243"/>
            <a:ext cx="3868737" cy="2224882"/>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 name="Text Placeholder 4"/>
          <p:cNvSpPr>
            <a:spLocks noGrp="1"/>
          </p:cNvSpPr>
          <p:nvPr>
            <p:ph type="body" sz="quarter" idx="3" hasCustomPrompt="1"/>
          </p:nvPr>
        </p:nvSpPr>
        <p:spPr>
          <a:xfrm>
            <a:off x="4735004" y="1764507"/>
            <a:ext cx="3887788"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4735004" y="2712244"/>
            <a:ext cx="3887788" cy="2224881"/>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Date Placeholder 6"/>
          <p:cNvSpPr>
            <a:spLocks noGrp="1"/>
          </p:cNvSpPr>
          <p:nvPr>
            <p:ph type="dt" sz="half" idx="10"/>
          </p:nvPr>
        </p:nvSpPr>
        <p:spPr/>
        <p:txBody>
          <a:bodyPr/>
          <a:lstStyle/>
          <a:p>
            <a:fld id="{8A4071B1-5285-4C1E-8055-97E38FBB88E6}" type="datetimeFigureOut">
              <a:rPr lang="en-US" smtClean="0"/>
              <a:t>11/11/2017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5028F-10DF-4864-BAFE-609F3695BD5D}" type="slidenum">
              <a:rPr lang="en-US" smtClean="0"/>
              <a:t>‹#›</a:t>
            </a:fld>
            <a:endParaRPr lang="en-US"/>
          </a:p>
        </p:txBody>
      </p:sp>
      <p:sp>
        <p:nvSpPr>
          <p:cNvPr id="11" name="Text Placeholder 10"/>
          <p:cNvSpPr>
            <a:spLocks noGrp="1"/>
          </p:cNvSpPr>
          <p:nvPr>
            <p:ph type="body" sz="quarter" idx="13" hasCustomPrompt="1"/>
          </p:nvPr>
        </p:nvSpPr>
        <p:spPr>
          <a:xfrm>
            <a:off x="521206" y="5127625"/>
            <a:ext cx="3868737" cy="9144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a:t>
            </a:r>
          </a:p>
        </p:txBody>
      </p:sp>
      <p:sp>
        <p:nvSpPr>
          <p:cNvPr id="13" name="Text Placeholder 12"/>
          <p:cNvSpPr>
            <a:spLocks noGrp="1"/>
          </p:cNvSpPr>
          <p:nvPr>
            <p:ph type="body" sz="quarter" idx="14" hasCustomPrompt="1"/>
          </p:nvPr>
        </p:nvSpPr>
        <p:spPr>
          <a:xfrm>
            <a:off x="4735005" y="5127625"/>
            <a:ext cx="3887787" cy="9144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a:t>
            </a:r>
          </a:p>
        </p:txBody>
      </p:sp>
    </p:spTree>
    <p:extLst>
      <p:ext uri="{BB962C8B-B14F-4D97-AF65-F5344CB8AC3E}">
        <p14:creationId xmlns:p14="http://schemas.microsoft.com/office/powerpoint/2010/main" val="3068876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Date Placeholder 2"/>
          <p:cNvSpPr>
            <a:spLocks noGrp="1"/>
          </p:cNvSpPr>
          <p:nvPr>
            <p:ph type="dt" sz="half" idx="10"/>
          </p:nvPr>
        </p:nvSpPr>
        <p:spPr/>
        <p:txBody>
          <a:bodyPr/>
          <a:lstStyle/>
          <a:p>
            <a:fld id="{8A4071B1-5285-4C1E-8055-97E38FBB88E6}" type="datetimeFigureOut">
              <a:rPr lang="en-US" smtClean="0"/>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C5028F-10DF-4864-BAFE-609F3695BD5D}" type="slidenum">
              <a:rPr lang="en-US" smtClean="0"/>
              <a:t>‹#›</a:t>
            </a:fld>
            <a:endParaRPr lang="en-US"/>
          </a:p>
        </p:txBody>
      </p:sp>
      <p:sp>
        <p:nvSpPr>
          <p:cNvPr id="7" name="Content Placeholder 6"/>
          <p:cNvSpPr>
            <a:spLocks noGrp="1"/>
          </p:cNvSpPr>
          <p:nvPr>
            <p:ph sz="quarter" idx="13" hasCustomPrompt="1"/>
          </p:nvPr>
        </p:nvSpPr>
        <p:spPr>
          <a:xfrm>
            <a:off x="628650" y="1955800"/>
            <a:ext cx="8101013" cy="3035300"/>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lgn="ctr">
              <a:lnSpc>
                <a:spcPct val="100000"/>
              </a:lnSpc>
              <a:spcBef>
                <a:spcPts val="0"/>
              </a:spcBef>
              <a:defRPr sz="2600">
                <a:latin typeface="Arial" panose="020B0604020202020204" pitchFamily="34" charset="0"/>
                <a:cs typeface="Arial" panose="020B0604020202020204" pitchFamily="34" charset="0"/>
              </a:defRPr>
            </a:lvl2pPr>
            <a:lvl3pPr algn="ctr">
              <a:lnSpc>
                <a:spcPct val="100000"/>
              </a:lnSpc>
              <a:spcBef>
                <a:spcPts val="0"/>
              </a:spcBef>
              <a:defRPr sz="2600">
                <a:latin typeface="Arial" panose="020B0604020202020204" pitchFamily="34" charset="0"/>
                <a:cs typeface="Arial" panose="020B0604020202020204" pitchFamily="34" charset="0"/>
              </a:defRPr>
            </a:lvl3pPr>
            <a:lvl4pPr algn="ctr">
              <a:lnSpc>
                <a:spcPct val="100000"/>
              </a:lnSpc>
              <a:spcBef>
                <a:spcPts val="0"/>
              </a:spcBef>
              <a:defRPr sz="2600">
                <a:latin typeface="Arial" panose="020B0604020202020204" pitchFamily="34" charset="0"/>
                <a:cs typeface="Arial" panose="020B0604020202020204" pitchFamily="34" charset="0"/>
              </a:defRPr>
            </a:lvl4pPr>
            <a:lvl5pPr algn="ctr">
              <a:lnSpc>
                <a:spcPct val="100000"/>
              </a:lnSpc>
              <a:spcBef>
                <a:spcPts val="0"/>
              </a:spcBef>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9" name="Content Placeholder 8"/>
          <p:cNvSpPr>
            <a:spLocks noGrp="1"/>
          </p:cNvSpPr>
          <p:nvPr>
            <p:ph sz="quarter" idx="14" hasCustomPrompt="1"/>
          </p:nvPr>
        </p:nvSpPr>
        <p:spPr>
          <a:xfrm>
            <a:off x="628650" y="5194300"/>
            <a:ext cx="8101013" cy="8255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4308188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071B1-5285-4C1E-8055-97E38FBB88E6}" type="datetimeFigureOut">
              <a:rPr lang="en-US" smtClean="0"/>
              <a:t>11/11/2017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C5028F-10DF-4864-BAFE-609F3695BD5D}" type="slidenum">
              <a:rPr lang="en-US" smtClean="0"/>
              <a:t>‹#›</a:t>
            </a:fld>
            <a:endParaRPr lang="en-US"/>
          </a:p>
        </p:txBody>
      </p:sp>
      <p:sp>
        <p:nvSpPr>
          <p:cNvPr id="6" name="Content Placeholder 5"/>
          <p:cNvSpPr>
            <a:spLocks noGrp="1"/>
          </p:cNvSpPr>
          <p:nvPr>
            <p:ph sz="quarter" idx="13" hasCustomPrompt="1"/>
          </p:nvPr>
        </p:nvSpPr>
        <p:spPr>
          <a:xfrm>
            <a:off x="406400" y="330200"/>
            <a:ext cx="8394700" cy="4470400"/>
          </a:xfrm>
        </p:spPr>
        <p:txBody>
          <a:bodyPr anchor="ctr"/>
          <a:lstStyle>
            <a:lvl1pPr marL="0" indent="0" algn="ctr">
              <a:lnSpc>
                <a:spcPct val="100000"/>
              </a:lnSpc>
              <a:spcBef>
                <a:spcPts val="0"/>
              </a:spcBef>
              <a:buNone/>
              <a:defRPr>
                <a:latin typeface="Arial" panose="020B0604020202020204" pitchFamily="34" charset="0"/>
                <a:cs typeface="Arial" panose="020B0604020202020204" pitchFamily="34" charset="0"/>
              </a:defRPr>
            </a:lvl1pPr>
            <a:lvl2pPr algn="ctr">
              <a:lnSpc>
                <a:spcPct val="100000"/>
              </a:lnSpc>
              <a:spcBef>
                <a:spcPts val="0"/>
              </a:spcBef>
              <a:defRPr>
                <a:latin typeface="Arial" panose="020B0604020202020204" pitchFamily="34" charset="0"/>
                <a:cs typeface="Arial" panose="020B0604020202020204" pitchFamily="34" charset="0"/>
              </a:defRPr>
            </a:lvl2pPr>
            <a:lvl3pPr algn="ctr">
              <a:lnSpc>
                <a:spcPct val="100000"/>
              </a:lnSpc>
              <a:spcBef>
                <a:spcPts val="0"/>
              </a:spcBef>
              <a:defRPr>
                <a:latin typeface="Arial" panose="020B0604020202020204" pitchFamily="34" charset="0"/>
                <a:cs typeface="Arial" panose="020B0604020202020204" pitchFamily="34" charset="0"/>
              </a:defRPr>
            </a:lvl3pPr>
            <a:lvl4pPr algn="ctr">
              <a:lnSpc>
                <a:spcPct val="100000"/>
              </a:lnSpc>
              <a:spcBef>
                <a:spcPts val="0"/>
              </a:spcBef>
              <a:defRPr>
                <a:latin typeface="Arial" panose="020B0604020202020204" pitchFamily="34" charset="0"/>
                <a:cs typeface="Arial" panose="020B0604020202020204" pitchFamily="34" charset="0"/>
              </a:defRPr>
            </a:lvl4pPr>
            <a:lvl5pPr algn="ctr">
              <a:lnSpc>
                <a:spcPct val="100000"/>
              </a:lnSpc>
              <a:spcBef>
                <a:spcPts val="0"/>
              </a:spcBef>
              <a:defRPr>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8" name="Content Placeholder 7"/>
          <p:cNvSpPr>
            <a:spLocks noGrp="1"/>
          </p:cNvSpPr>
          <p:nvPr>
            <p:ph sz="quarter" idx="14" hasCustomPrompt="1"/>
          </p:nvPr>
        </p:nvSpPr>
        <p:spPr>
          <a:xfrm>
            <a:off x="406400" y="5156200"/>
            <a:ext cx="8394700" cy="84455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6500029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ctr">
            <a:normAutofit/>
          </a:bodyPr>
          <a:lstStyle>
            <a:lvl1pPr algn="ctr">
              <a:defRPr sz="2800"/>
            </a:lvl1pPr>
          </a:lstStyle>
          <a:p>
            <a:r>
              <a:rPr lang="en-US" dirty="0"/>
              <a:t>Click to edit Master title style</a:t>
            </a:r>
          </a:p>
        </p:txBody>
      </p:sp>
      <p:sp>
        <p:nvSpPr>
          <p:cNvPr id="3" name="Content Placeholder 2"/>
          <p:cNvSpPr>
            <a:spLocks noGrp="1"/>
          </p:cNvSpPr>
          <p:nvPr>
            <p:ph idx="1"/>
          </p:nvPr>
        </p:nvSpPr>
        <p:spPr>
          <a:xfrm>
            <a:off x="3887788" y="987425"/>
            <a:ext cx="4629150" cy="4873625"/>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vl2pPr marL="457200" indent="0" algn="ctr">
              <a:lnSpc>
                <a:spcPct val="100000"/>
              </a:lnSpc>
              <a:spcBef>
                <a:spcPts val="0"/>
              </a:spcBef>
              <a:buNone/>
              <a:defRPr sz="2400">
                <a:latin typeface="Arial" panose="020B0604020202020204" pitchFamily="34" charset="0"/>
                <a:cs typeface="Arial" panose="020B0604020202020204" pitchFamily="34" charset="0"/>
              </a:defRPr>
            </a:lvl2pPr>
            <a:lvl3pPr marL="914400" indent="0" algn="ctr">
              <a:lnSpc>
                <a:spcPct val="100000"/>
              </a:lnSpc>
              <a:spcBef>
                <a:spcPts val="0"/>
              </a:spcBef>
              <a:buNone/>
              <a:defRPr sz="2400">
                <a:latin typeface="Arial" panose="020B0604020202020204" pitchFamily="34" charset="0"/>
                <a:cs typeface="Arial" panose="020B0604020202020204" pitchFamily="34" charset="0"/>
              </a:defRPr>
            </a:lvl3pPr>
            <a:lvl4pPr marL="1371600" indent="0" algn="ctr">
              <a:lnSpc>
                <a:spcPct val="100000"/>
              </a:lnSpc>
              <a:spcBef>
                <a:spcPts val="0"/>
              </a:spcBef>
              <a:buNone/>
              <a:defRPr sz="2400">
                <a:latin typeface="Arial" panose="020B0604020202020204" pitchFamily="34" charset="0"/>
                <a:cs typeface="Arial" panose="020B0604020202020204" pitchFamily="34" charset="0"/>
              </a:defRPr>
            </a:lvl4pPr>
            <a:lvl5pPr marL="1828800" indent="0" algn="ctr">
              <a:lnSpc>
                <a:spcPct val="100000"/>
              </a:lnSpc>
              <a:spcBef>
                <a:spcPts val="0"/>
              </a:spcBef>
              <a:buNone/>
              <a:defRPr sz="24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p:txBody>
      </p:sp>
      <p:sp>
        <p:nvSpPr>
          <p:cNvPr id="4" name="Text Placeholder 3"/>
          <p:cNvSpPr>
            <a:spLocks noGrp="1"/>
          </p:cNvSpPr>
          <p:nvPr>
            <p:ph type="body" sz="half" idx="2" hasCustomPrompt="1"/>
          </p:nvPr>
        </p:nvSpPr>
        <p:spPr>
          <a:xfrm>
            <a:off x="630238" y="2057400"/>
            <a:ext cx="2949575" cy="381158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11/11/2017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3613973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ctr">
            <a:normAutofit/>
          </a:bodyPr>
          <a:lstStyle>
            <a:lvl1pPr algn="ctr">
              <a:defRPr sz="2800"/>
            </a:lvl1pPr>
          </a:lstStyle>
          <a:p>
            <a:r>
              <a:rPr lang="en-US" dirty="0"/>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hasCustomPrompt="1"/>
          </p:nvPr>
        </p:nvSpPr>
        <p:spPr>
          <a:xfrm>
            <a:off x="630238" y="2336800"/>
            <a:ext cx="2949575" cy="353218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11/11/2017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1705576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dule Summary">
    <p:bg>
      <p:bgPr>
        <a:solidFill>
          <a:srgbClr val="E7D9B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7" name="Text Placeholder 16"/>
          <p:cNvSpPr>
            <a:spLocks noGrp="1"/>
          </p:cNvSpPr>
          <p:nvPr>
            <p:ph type="body" sz="quarter" idx="16" hasCustomPrompt="1"/>
          </p:nvPr>
        </p:nvSpPr>
        <p:spPr>
          <a:xfrm>
            <a:off x="628650" y="363112"/>
            <a:ext cx="8101584" cy="1325880"/>
          </a:xfrm>
          <a:solidFill>
            <a:schemeClr val="accent4"/>
          </a:solidFill>
        </p:spPr>
        <p:txBody>
          <a:bodyPr anchor="ctr">
            <a:normAutofit/>
          </a:bodyPr>
          <a:lstStyle>
            <a:lvl1pPr marL="0" indent="0" algn="l">
              <a:buFont typeface="Arial" panose="020B0604020202020204" pitchFamily="34" charset="0"/>
              <a:buNone/>
              <a:defRPr sz="3600" b="1" baseline="0">
                <a:solidFill>
                  <a:schemeClr val="bg1"/>
                </a:solidFill>
              </a:defRPr>
            </a:lvl1pPr>
          </a:lstStyle>
          <a:p>
            <a:pPr lvl="0"/>
            <a:r>
              <a:rPr lang="en-US" dirty="0"/>
              <a:t>Learning Target 1-1 Review</a:t>
            </a:r>
          </a:p>
        </p:txBody>
      </p:sp>
      <p:sp>
        <p:nvSpPr>
          <p:cNvPr id="19" name="Content Placeholder 18"/>
          <p:cNvSpPr>
            <a:spLocks noGrp="1"/>
          </p:cNvSpPr>
          <p:nvPr>
            <p:ph sz="quarter" idx="17"/>
          </p:nvPr>
        </p:nvSpPr>
        <p:spPr>
          <a:xfrm>
            <a:off x="628649" y="3187700"/>
            <a:ext cx="8101013" cy="3302000"/>
          </a:xfrm>
          <a:solidFill>
            <a:schemeClr val="bg1"/>
          </a:solidFill>
          <a:ln w="76200">
            <a:solidFill>
              <a:schemeClr val="accent4"/>
            </a:solidFill>
          </a:ln>
        </p:spPr>
        <p:txBody>
          <a:bodyPr>
            <a:normAutofit/>
          </a:bodyPr>
          <a:lstStyle>
            <a:lvl1pPr marL="0" indent="0" algn="l">
              <a:buNone/>
              <a:defRPr sz="2400"/>
            </a:lvl1pPr>
          </a:lstStyle>
          <a:p>
            <a:pPr lvl="0"/>
            <a:r>
              <a:rPr lang="en-US" dirty="0"/>
              <a:t>Click to edit Master text styles</a:t>
            </a:r>
          </a:p>
        </p:txBody>
      </p:sp>
      <p:sp>
        <p:nvSpPr>
          <p:cNvPr id="7" name="Content Placeholder 6"/>
          <p:cNvSpPr>
            <a:spLocks noGrp="1"/>
          </p:cNvSpPr>
          <p:nvPr>
            <p:ph sz="quarter" idx="18"/>
          </p:nvPr>
        </p:nvSpPr>
        <p:spPr>
          <a:xfrm>
            <a:off x="628650" y="1846363"/>
            <a:ext cx="8101013" cy="1066800"/>
          </a:xfrm>
          <a:solidFill>
            <a:srgbClr val="D4E5F4"/>
          </a:solidFill>
          <a:ln>
            <a:noFill/>
          </a:ln>
        </p:spPr>
        <p:txBody>
          <a:bodyPr>
            <a:normAutofit/>
          </a:bodyPr>
          <a:lstStyle>
            <a:lvl1pPr marL="0" indent="0">
              <a:buNone/>
              <a:defRPr sz="2800"/>
            </a:lvl1pPr>
          </a:lstStyle>
          <a:p>
            <a:pPr lvl="0"/>
            <a:r>
              <a:rPr lang="en-US" dirty="0"/>
              <a:t>Click to edit Master text styles</a:t>
            </a:r>
          </a:p>
        </p:txBody>
      </p:sp>
    </p:spTree>
    <p:extLst>
      <p:ext uri="{BB962C8B-B14F-4D97-AF65-F5344CB8AC3E}">
        <p14:creationId xmlns:p14="http://schemas.microsoft.com/office/powerpoint/2010/main" val="901868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09717CA3-2C9E-4D1A-B2D9-67AA8605FE6D}" type="datetimeFigureOut">
              <a:rPr lang="en-US" smtClean="0"/>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3912216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b="1"/>
            </a:lvl1pPr>
          </a:lstStyle>
          <a:p>
            <a:r>
              <a:rPr lang="en-US" dirty="0"/>
              <a:t>Click to edit Master title style</a:t>
            </a:r>
          </a:p>
        </p:txBody>
      </p:sp>
      <p:sp>
        <p:nvSpPr>
          <p:cNvPr id="3" name="Content Placeholder 2"/>
          <p:cNvSpPr>
            <a:spLocks noGrp="1"/>
          </p:cNvSpPr>
          <p:nvPr>
            <p:ph idx="1"/>
          </p:nvPr>
        </p:nvSpPr>
        <p:spPr>
          <a:xfrm>
            <a:off x="628650" y="1825625"/>
            <a:ext cx="8101584" cy="4351338"/>
          </a:xfrm>
        </p:spPr>
        <p:txBody>
          <a:bodyPr/>
          <a:lstStyle>
            <a:lvl1pPr>
              <a:defRPr sz="2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9717CA3-2C9E-4D1A-B2D9-67AA8605FE6D}" type="datetimeFigureOut">
              <a:rPr lang="en-US" smtClean="0"/>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642332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8066" y="296068"/>
            <a:ext cx="8101584" cy="1325563"/>
          </a:xfrm>
        </p:spPr>
        <p:txBody>
          <a:bodyPr>
            <a:normAutofit/>
          </a:bodyPr>
          <a:lstStyle>
            <a:lvl1pPr algn="ctr">
              <a:lnSpc>
                <a:spcPct val="100000"/>
              </a:lnSpc>
              <a:defRPr sz="2800" b="1"/>
            </a:lvl1pPr>
          </a:lstStyle>
          <a:p>
            <a:r>
              <a:rPr lang="en-US" dirty="0"/>
              <a:t>Click to edit Master title style</a:t>
            </a:r>
          </a:p>
        </p:txBody>
      </p:sp>
      <p:sp>
        <p:nvSpPr>
          <p:cNvPr id="3" name="Content Placeholder 2"/>
          <p:cNvSpPr>
            <a:spLocks noGrp="1"/>
          </p:cNvSpPr>
          <p:nvPr>
            <p:ph idx="1"/>
          </p:nvPr>
        </p:nvSpPr>
        <p:spPr>
          <a:xfrm>
            <a:off x="521208" y="1825625"/>
            <a:ext cx="8101584" cy="2797175"/>
          </a:xfrm>
        </p:spPr>
        <p:txBody>
          <a:bodyPr/>
          <a:lstStyle>
            <a:lvl1pPr marL="0" indent="0" algn="ctr">
              <a:buNone/>
              <a:defRPr sz="2600"/>
            </a:lvl1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
        <p:nvSpPr>
          <p:cNvPr id="9" name="Content Placeholder 8"/>
          <p:cNvSpPr>
            <a:spLocks noGrp="1"/>
          </p:cNvSpPr>
          <p:nvPr>
            <p:ph sz="quarter" idx="13"/>
          </p:nvPr>
        </p:nvSpPr>
        <p:spPr>
          <a:xfrm>
            <a:off x="528638" y="4864100"/>
            <a:ext cx="8101012" cy="1219200"/>
          </a:xfrm>
        </p:spPr>
        <p:txBody>
          <a:bodyPr anchor="ctr">
            <a:normAutofit/>
          </a:bodyPr>
          <a:lstStyle>
            <a:lvl1pPr marL="0" indent="0" algn="ctr">
              <a:lnSpc>
                <a:spcPct val="100000"/>
              </a:lnSpc>
              <a:spcBef>
                <a:spcPts val="0"/>
              </a:spcBef>
              <a:buNone/>
              <a:defRPr sz="2400"/>
            </a:lvl1pPr>
          </a:lstStyle>
          <a:p>
            <a:pPr lvl="0"/>
            <a:r>
              <a:rPr lang="en-US" dirty="0"/>
              <a:t>Click to edit Master text styles</a:t>
            </a:r>
          </a:p>
        </p:txBody>
      </p:sp>
    </p:spTree>
    <p:extLst>
      <p:ext uri="{BB962C8B-B14F-4D97-AF65-F5344CB8AC3E}">
        <p14:creationId xmlns:p14="http://schemas.microsoft.com/office/powerpoint/2010/main" val="2703017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Y IT 1">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50"/>
            <a:ext cx="7886700" cy="852489"/>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8" name="Text Placeholder 6"/>
          <p:cNvSpPr>
            <a:spLocks noGrp="1"/>
          </p:cNvSpPr>
          <p:nvPr>
            <p:ph type="body" sz="quarter" idx="14" hasCustomPrompt="1"/>
          </p:nvPr>
        </p:nvSpPr>
        <p:spPr>
          <a:xfrm>
            <a:off x="628650" y="2570161"/>
            <a:ext cx="1289050" cy="1244600"/>
          </a:xfrm>
          <a:ln>
            <a:solidFill>
              <a:srgbClr val="D4E5F4"/>
            </a:solidFill>
          </a:ln>
        </p:spPr>
        <p:txBody>
          <a:bodyPr/>
          <a:lstStyle>
            <a:lvl1pPr marL="0" indent="0">
              <a:buNone/>
              <a:defRPr/>
            </a:lvl1pPr>
          </a:lstStyle>
          <a:p>
            <a:pPr lvl="0"/>
            <a:r>
              <a:rPr lang="en-US" dirty="0"/>
              <a:t>click to edit Master text styles</a:t>
            </a:r>
          </a:p>
        </p:txBody>
      </p:sp>
      <p:sp>
        <p:nvSpPr>
          <p:cNvPr id="9" name="Text Placeholder 6"/>
          <p:cNvSpPr>
            <a:spLocks noGrp="1"/>
          </p:cNvSpPr>
          <p:nvPr>
            <p:ph type="body" sz="quarter" idx="15" hasCustomPrompt="1"/>
          </p:nvPr>
        </p:nvSpPr>
        <p:spPr>
          <a:xfrm>
            <a:off x="628650" y="4813300"/>
            <a:ext cx="1289050" cy="1244600"/>
          </a:xfrm>
          <a:ln>
            <a:solidFill>
              <a:srgbClr val="D4E5F4"/>
            </a:solidFill>
          </a:ln>
        </p:spPr>
        <p:txBody>
          <a:bodyPr/>
          <a:lstStyle>
            <a:lvl1pPr marL="0" indent="0">
              <a:buNone/>
              <a:defRPr/>
            </a:lvl1pPr>
          </a:lstStyle>
          <a:p>
            <a:pPr lvl="0"/>
            <a:r>
              <a:rPr lang="en-US" dirty="0"/>
              <a:t>click to edit Master text styles</a:t>
            </a:r>
          </a:p>
        </p:txBody>
      </p:sp>
      <p:sp>
        <p:nvSpPr>
          <p:cNvPr id="12" name="Text Placeholder 10"/>
          <p:cNvSpPr>
            <a:spLocks noGrp="1"/>
          </p:cNvSpPr>
          <p:nvPr>
            <p:ph type="body" sz="quarter" idx="17" hasCustomPrompt="1"/>
          </p:nvPr>
        </p:nvSpPr>
        <p:spPr>
          <a:xfrm>
            <a:off x="2235200" y="2541460"/>
            <a:ext cx="6280150" cy="1244600"/>
          </a:xfrm>
          <a:ln>
            <a:solidFill>
              <a:srgbClr val="D4E5F4"/>
            </a:solidFill>
          </a:ln>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hasCustomPrompt="1"/>
          </p:nvPr>
        </p:nvSpPr>
        <p:spPr>
          <a:xfrm>
            <a:off x="2235200" y="4813300"/>
            <a:ext cx="6280150" cy="12446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Tree>
    <p:extLst>
      <p:ext uri="{BB962C8B-B14F-4D97-AF65-F5344CB8AC3E}">
        <p14:creationId xmlns:p14="http://schemas.microsoft.com/office/powerpoint/2010/main" val="808627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Y IT 2">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49"/>
            <a:ext cx="7886700" cy="1371600"/>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Text Placeholder 10"/>
          <p:cNvSpPr>
            <a:spLocks noGrp="1"/>
          </p:cNvSpPr>
          <p:nvPr>
            <p:ph type="body" sz="quarter" idx="17"/>
          </p:nvPr>
        </p:nvSpPr>
        <p:spPr>
          <a:xfrm>
            <a:off x="1431925" y="2878008"/>
            <a:ext cx="6280150" cy="914400"/>
          </a:xfrm>
          <a:ln>
            <a:solidFill>
              <a:srgbClr val="D4E5F4"/>
            </a:solidFill>
          </a:ln>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1431925" y="3928811"/>
            <a:ext cx="6280150" cy="9144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
        <p:nvSpPr>
          <p:cNvPr id="11" name="Text Placeholder 10"/>
          <p:cNvSpPr>
            <a:spLocks noGrp="1"/>
          </p:cNvSpPr>
          <p:nvPr>
            <p:ph type="body" sz="quarter" idx="20"/>
          </p:nvPr>
        </p:nvSpPr>
        <p:spPr>
          <a:xfrm>
            <a:off x="1431925" y="5052570"/>
            <a:ext cx="6280150" cy="914400"/>
          </a:xfrm>
          <a:ln>
            <a:solidFill>
              <a:srgbClr val="D4E5F4"/>
            </a:solidFill>
          </a:ln>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3771110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a:solidFill>
            <a:schemeClr val="accent4"/>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a:solidFill>
            <a:srgbClr val="E7D9B1"/>
          </a:solidFill>
          <a:ln w="76200">
            <a:solidFill>
              <a:schemeClr val="accent4"/>
            </a:solidFill>
          </a:ln>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9717CA3-2C9E-4D1A-B2D9-67AA8605FE6D}" type="datetimeFigureOut">
              <a:rPr lang="en-US" smtClean="0"/>
              <a:t>11/11/2017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1284D7-83C2-438F-BB45-CD47C32E675F}" type="slidenum">
              <a:rPr lang="en-US" smtClean="0"/>
              <a:t>‹#›</a:t>
            </a:fld>
            <a:endParaRPr lang="en-US"/>
          </a:p>
        </p:txBody>
      </p:sp>
    </p:spTree>
    <p:extLst>
      <p:ext uri="{BB962C8B-B14F-4D97-AF65-F5344CB8AC3E}">
        <p14:creationId xmlns:p14="http://schemas.microsoft.com/office/powerpoint/2010/main" val="1351736392"/>
      </p:ext>
    </p:extLst>
  </p:cSld>
  <p:clrMap bg1="lt1" tx1="dk1" bg2="lt2" tx2="dk2" accent1="accent1" accent2="accent2" accent3="accent3" accent4="accent4" accent5="accent5" accent6="accent6" hlink="hlink" folHlink="folHlink"/>
  <p:sldLayoutIdLst>
    <p:sldLayoutId id="2147483704" r:id="rId1"/>
    <p:sldLayoutId id="2147483688" r:id="rId2"/>
    <p:sldLayoutId id="2147483712" r:id="rId3"/>
    <p:sldLayoutId id="2147483711" r:id="rId4"/>
    <p:sldLayoutId id="2147483673" r:id="rId5"/>
    <p:sldLayoutId id="2147483674" r:id="rId6"/>
    <p:sldLayoutId id="2147483709" r:id="rId7"/>
    <p:sldLayoutId id="2147483686" r:id="rId8"/>
    <p:sldLayoutId id="2147483710" r:id="rId9"/>
    <p:sldLayoutId id="2147483714" r:id="rId10"/>
    <p:sldLayoutId id="2147483715" r:id="rId11"/>
    <p:sldLayoutId id="2147483708" r:id="rId12"/>
    <p:sldLayoutId id="2147483690" r:id="rId13"/>
    <p:sldLayoutId id="2147483685" r:id="rId14"/>
    <p:sldLayoutId id="2147483687" r:id="rId15"/>
    <p:sldLayoutId id="2147483691" r:id="rId16"/>
    <p:sldLayoutId id="2147483689" r:id="rId17"/>
    <p:sldLayoutId id="2147483684" r:id="rId18"/>
    <p:sldLayoutId id="2147483675" r:id="rId19"/>
    <p:sldLayoutId id="2147483676" r:id="rId20"/>
    <p:sldLayoutId id="2147483677" r:id="rId21"/>
    <p:sldLayoutId id="2147483678" r:id="rId22"/>
    <p:sldLayoutId id="2147483679" r:id="rId23"/>
    <p:sldLayoutId id="2147483680" r:id="rId24"/>
    <p:sldLayoutId id="2147483681" r:id="rId25"/>
    <p:sldLayoutId id="2147483705" r:id="rId26"/>
  </p:sldLayoutIdLst>
  <p:txStyles>
    <p:titleStyle>
      <a:lvl1pPr algn="ctr" defTabSz="685800" rtl="0" eaLnBrk="1" latinLnBrk="0" hangingPunct="1">
        <a:lnSpc>
          <a:spcPct val="100000"/>
        </a:lnSpc>
        <a:spcBef>
          <a:spcPct val="0"/>
        </a:spcBef>
        <a:buNone/>
        <a:defRPr sz="2800" b="1" kern="1200">
          <a:solidFill>
            <a:schemeClr val="bg1"/>
          </a:solidFill>
          <a:latin typeface="+mj-lt"/>
          <a:ea typeface="+mj-ea"/>
          <a:cs typeface="+mj-cs"/>
        </a:defRPr>
      </a:lvl1pPr>
    </p:titleStyle>
    <p:bodyStyle>
      <a:lvl1pPr marL="1714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1pPr>
      <a:lvl2pPr marL="5143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2pPr>
      <a:lvl3pPr marL="8572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3pPr>
      <a:lvl4pPr marL="12001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4pPr>
      <a:lvl5pPr marL="15430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8101584" cy="1325563"/>
          </a:xfrm>
          <a:prstGeom prst="rect">
            <a:avLst/>
          </a:prstGeom>
          <a:solidFill>
            <a:schemeClr val="accent4"/>
          </a:solidFill>
        </p:spPr>
        <p:txBody>
          <a:bodyPr vert="horz" lIns="91440" tIns="45720" rIns="91440" bIns="45720" rtlCol="0" anchor="ctr">
            <a:normAutofit/>
          </a:bodyPr>
          <a:lstStyle/>
          <a:p>
            <a:r>
              <a:rPr lang="en-US" dirty="0"/>
              <a:t>Title of Slide</a:t>
            </a:r>
          </a:p>
        </p:txBody>
      </p:sp>
      <p:sp>
        <p:nvSpPr>
          <p:cNvPr id="3" name="Text Placeholder 2"/>
          <p:cNvSpPr>
            <a:spLocks noGrp="1"/>
          </p:cNvSpPr>
          <p:nvPr>
            <p:ph type="body" idx="1"/>
          </p:nvPr>
        </p:nvSpPr>
        <p:spPr>
          <a:xfrm>
            <a:off x="628650" y="2552699"/>
            <a:ext cx="8101584" cy="3268663"/>
          </a:xfrm>
          <a:prstGeom prst="rect">
            <a:avLst/>
          </a:prstGeom>
          <a:solidFill>
            <a:srgbClr val="E7D9B1"/>
          </a:solidFill>
          <a:ln w="76200">
            <a:solidFill>
              <a:schemeClr val="accent4"/>
            </a:solidFill>
          </a:ln>
        </p:spPr>
        <p:txBody>
          <a:bodyPr vert="horz" lIns="91440" tIns="45720" rIns="91440" bIns="45720" rtlCol="0">
            <a:normAutofit/>
          </a:bodyPr>
          <a:lstStyle/>
          <a:p>
            <a:pPr lvl="0"/>
            <a:r>
              <a:rPr lang="en-US" dirty="0"/>
              <a:t>Click to edit Master text styles</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4071B1-5285-4C1E-8055-97E38FBB88E6}" type="datetimeFigureOut">
              <a:rPr lang="en-US" smtClean="0"/>
              <a:t>11/11/2017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5028F-10DF-4864-BAFE-609F3695BD5D}" type="slidenum">
              <a:rPr lang="en-US" smtClean="0"/>
              <a:t>‹#›</a:t>
            </a:fld>
            <a:endParaRPr lang="en-US"/>
          </a:p>
        </p:txBody>
      </p:sp>
    </p:spTree>
    <p:extLst>
      <p:ext uri="{BB962C8B-B14F-4D97-AF65-F5344CB8AC3E}">
        <p14:creationId xmlns:p14="http://schemas.microsoft.com/office/powerpoint/2010/main" val="209987096"/>
      </p:ext>
    </p:extLst>
  </p:cSld>
  <p:clrMap bg1="lt1" tx1="dk1" bg2="lt2" tx2="dk2" accent1="accent1" accent2="accent2" accent3="accent3" accent4="accent4" accent5="accent5" accent6="accent6" hlink="hlink" folHlink="folHlink"/>
  <p:sldLayoutIdLst>
    <p:sldLayoutId id="2147483694" r:id="rId1"/>
    <p:sldLayoutId id="2147483696" r:id="rId2"/>
    <p:sldLayoutId id="2147483697" r:id="rId3"/>
    <p:sldLayoutId id="2147483713" r:id="rId4"/>
    <p:sldLayoutId id="2147483698" r:id="rId5"/>
    <p:sldLayoutId id="2147483699" r:id="rId6"/>
    <p:sldLayoutId id="2147483700" r:id="rId7"/>
    <p:sldLayoutId id="2147483701" r:id="rId8"/>
  </p:sldLayoutIdLst>
  <p:txStyles>
    <p:titleStyle>
      <a:lvl1pPr algn="ctr" defTabSz="914400" rtl="0" eaLnBrk="1" latinLnBrk="0" hangingPunct="1">
        <a:lnSpc>
          <a:spcPct val="10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9.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C8A38B8-F2AE-4891-AD67-136F9DC1B560}"/>
              </a:ext>
            </a:extLst>
          </p:cNvPr>
          <p:cNvSpPr>
            <a:spLocks noGrp="1"/>
          </p:cNvSpPr>
          <p:nvPr>
            <p:ph type="ctrTitle"/>
          </p:nvPr>
        </p:nvSpPr>
        <p:spPr>
          <a:xfrm>
            <a:off x="5857043" y="212119"/>
            <a:ext cx="3286957" cy="1193800"/>
          </a:xfrm>
          <a:noFill/>
        </p:spPr>
        <p:txBody>
          <a:bodyPr>
            <a:normAutofit/>
          </a:bodyPr>
          <a:lstStyle/>
          <a:p>
            <a:r>
              <a:rPr lang="en-US" sz="2000" dirty="0"/>
              <a:t>Unit 4</a:t>
            </a:r>
            <a:br>
              <a:rPr lang="en-US" sz="2000" dirty="0"/>
            </a:br>
            <a:r>
              <a:rPr lang="en-US" sz="2000" dirty="0"/>
              <a:t>Sensation and Perception</a:t>
            </a:r>
          </a:p>
        </p:txBody>
      </p:sp>
      <p:pic>
        <p:nvPicPr>
          <p:cNvPr id="4" name="Picture 3" descr="Unit 4&#10;Sensation and Perception">
            <a:extLst>
              <a:ext uri="{FF2B5EF4-FFF2-40B4-BE49-F238E27FC236}">
                <a16:creationId xmlns:a16="http://schemas.microsoft.com/office/drawing/2014/main" id="{569C361C-CB31-4E47-BCE7-E3948FFFC395}"/>
              </a:ext>
            </a:extLst>
          </p:cNvPr>
          <p:cNvPicPr>
            <a:picLocks noChangeAspect="1"/>
          </p:cNvPicPr>
          <p:nvPr/>
        </p:nvPicPr>
        <p:blipFill>
          <a:blip r:embed="rId2"/>
          <a:stretch>
            <a:fillRect/>
          </a:stretch>
        </p:blipFill>
        <p:spPr>
          <a:xfrm>
            <a:off x="0" y="0"/>
            <a:ext cx="9166745" cy="2270662"/>
          </a:xfrm>
          <a:prstGeom prst="rect">
            <a:avLst/>
          </a:prstGeom>
        </p:spPr>
      </p:pic>
      <p:pic>
        <p:nvPicPr>
          <p:cNvPr id="5" name="Picture 4" descr="Module&#10;16. Basic Concepts of Sensation and Perception&#10;17. Influences on Perception&#10;18. Vision: Sensory and Perceptual Processing&#10;19. Visual Organization and Interpretation&#10;20. Hearing&#10;21. The Other Senses">
            <a:extLst>
              <a:ext uri="{FF2B5EF4-FFF2-40B4-BE49-F238E27FC236}">
                <a16:creationId xmlns:a16="http://schemas.microsoft.com/office/drawing/2014/main" id="{6D30D14B-3AF8-4E69-A2EF-EA4F58CC83BA}"/>
              </a:ext>
            </a:extLst>
          </p:cNvPr>
          <p:cNvPicPr>
            <a:picLocks noChangeAspect="1"/>
          </p:cNvPicPr>
          <p:nvPr/>
        </p:nvPicPr>
        <p:blipFill>
          <a:blip r:embed="rId3"/>
          <a:stretch>
            <a:fillRect/>
          </a:stretch>
        </p:blipFill>
        <p:spPr>
          <a:xfrm>
            <a:off x="774700" y="2270662"/>
            <a:ext cx="2428571" cy="2761905"/>
          </a:xfrm>
          <a:prstGeom prst="rect">
            <a:avLst/>
          </a:prstGeom>
        </p:spPr>
      </p:pic>
      <p:pic>
        <p:nvPicPr>
          <p:cNvPr id="6" name="Picture 5">
            <a:extLst>
              <a:ext uri="{FF2B5EF4-FFF2-40B4-BE49-F238E27FC236}">
                <a16:creationId xmlns:a16="http://schemas.microsoft.com/office/drawing/2014/main" id="{106638F0-D9FC-4740-B67F-5F1111C12B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5411" y="2299236"/>
            <a:ext cx="2960647" cy="4450814"/>
          </a:xfrm>
          <a:prstGeom prst="rect">
            <a:avLst/>
          </a:prstGeom>
        </p:spPr>
      </p:pic>
      <p:pic>
        <p:nvPicPr>
          <p:cNvPr id="7" name="Picture 6" descr="Mary Altaffer/AP Images">
            <a:extLst>
              <a:ext uri="{FF2B5EF4-FFF2-40B4-BE49-F238E27FC236}">
                <a16:creationId xmlns:a16="http://schemas.microsoft.com/office/drawing/2014/main" id="{B964AC0C-E51B-48ED-89D3-F5B495892A77}"/>
              </a:ext>
            </a:extLst>
          </p:cNvPr>
          <p:cNvPicPr>
            <a:picLocks noChangeAspect="1"/>
          </p:cNvPicPr>
          <p:nvPr/>
        </p:nvPicPr>
        <p:blipFill>
          <a:blip r:embed="rId5"/>
          <a:stretch>
            <a:fillRect/>
          </a:stretch>
        </p:blipFill>
        <p:spPr>
          <a:xfrm>
            <a:off x="4829436" y="5290146"/>
            <a:ext cx="140220" cy="999831"/>
          </a:xfrm>
          <a:prstGeom prst="rect">
            <a:avLst/>
          </a:prstGeom>
        </p:spPr>
      </p:pic>
    </p:spTree>
    <p:extLst>
      <p:ext uri="{BB962C8B-B14F-4D97-AF65-F5344CB8AC3E}">
        <p14:creationId xmlns:p14="http://schemas.microsoft.com/office/powerpoint/2010/main" val="1714587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on the woman’s head?</a:t>
            </a:r>
          </a:p>
        </p:txBody>
      </p:sp>
      <p:sp>
        <p:nvSpPr>
          <p:cNvPr id="3" name="Text Placeholder 2"/>
          <p:cNvSpPr>
            <a:spLocks noGrp="1"/>
          </p:cNvSpPr>
          <p:nvPr>
            <p:ph type="body" sz="quarter" idx="18"/>
          </p:nvPr>
        </p:nvSpPr>
        <p:spPr>
          <a:xfrm>
            <a:off x="628650" y="5791601"/>
            <a:ext cx="7994650" cy="762000"/>
          </a:xfrm>
        </p:spPr>
        <p:txBody>
          <a:bodyPr/>
          <a:lstStyle/>
          <a:p>
            <a:r>
              <a:rPr lang="en-US" dirty="0"/>
              <a:t>Where is the family? What are they doing?</a:t>
            </a:r>
          </a:p>
        </p:txBody>
      </p:sp>
      <p:pic>
        <p:nvPicPr>
          <p:cNvPr id="5" name="Content Placeholder 4"/>
          <p:cNvPicPr>
            <a:picLocks noGrp="1" noChangeAspect="1"/>
          </p:cNvPicPr>
          <p:nvPr>
            <p:ph sz="quarter" idx="19"/>
          </p:nvPr>
        </p:nvPicPr>
        <p:blipFill>
          <a:blip r:embed="rId2"/>
          <a:stretch>
            <a:fillRect/>
          </a:stretch>
        </p:blipFill>
        <p:spPr>
          <a:xfrm>
            <a:off x="2719037" y="2400300"/>
            <a:ext cx="3813876" cy="3182203"/>
          </a:xfrm>
          <a:prstGeom prst="rect">
            <a:avLst/>
          </a:prstGeom>
        </p:spPr>
      </p:pic>
    </p:spTree>
    <p:extLst>
      <p:ext uri="{BB962C8B-B14F-4D97-AF65-F5344CB8AC3E}">
        <p14:creationId xmlns:p14="http://schemas.microsoft.com/office/powerpoint/2010/main" val="1753912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cultural context impact </a:t>
            </a:r>
            <a:br>
              <a:rPr lang="en-US" dirty="0"/>
            </a:br>
            <a:r>
              <a:rPr lang="en-US" dirty="0"/>
              <a:t>perceptual set?</a:t>
            </a:r>
          </a:p>
        </p:txBody>
      </p:sp>
      <p:sp>
        <p:nvSpPr>
          <p:cNvPr id="4" name="Text Placeholder 3"/>
          <p:cNvSpPr>
            <a:spLocks noGrp="1"/>
          </p:cNvSpPr>
          <p:nvPr>
            <p:ph type="body" sz="quarter" idx="14"/>
          </p:nvPr>
        </p:nvSpPr>
        <p:spPr/>
        <p:txBody>
          <a:bodyPr/>
          <a:lstStyle/>
          <a:p>
            <a:r>
              <a:rPr lang="en-US" dirty="0"/>
              <a:t>When asked what was above the woman’s head…. rural East Africans saw a woman with a box on her head and a family under a tree.</a:t>
            </a:r>
          </a:p>
        </p:txBody>
      </p:sp>
      <p:pic>
        <p:nvPicPr>
          <p:cNvPr id="6" name="Picture 5"/>
          <p:cNvPicPr>
            <a:picLocks noChangeAspect="1"/>
          </p:cNvPicPr>
          <p:nvPr/>
        </p:nvPicPr>
        <p:blipFill>
          <a:blip r:embed="rId2"/>
          <a:stretch>
            <a:fillRect/>
          </a:stretch>
        </p:blipFill>
        <p:spPr>
          <a:xfrm>
            <a:off x="628650" y="2448595"/>
            <a:ext cx="3900886" cy="3258255"/>
          </a:xfrm>
          <a:prstGeom prst="rect">
            <a:avLst/>
          </a:prstGeom>
        </p:spPr>
      </p:pic>
      <p:pic>
        <p:nvPicPr>
          <p:cNvPr id="7" name="Picture 6" descr="decorative"/>
          <p:cNvPicPr>
            <a:picLocks noChangeAspect="1"/>
          </p:cNvPicPr>
          <p:nvPr/>
        </p:nvPicPr>
        <p:blipFill>
          <a:blip r:embed="rId3"/>
          <a:stretch>
            <a:fillRect/>
          </a:stretch>
        </p:blipFill>
        <p:spPr>
          <a:xfrm>
            <a:off x="669594" y="423231"/>
            <a:ext cx="688908" cy="688908"/>
          </a:xfrm>
          <a:prstGeom prst="rect">
            <a:avLst/>
          </a:prstGeom>
        </p:spPr>
      </p:pic>
    </p:spTree>
    <p:extLst>
      <p:ext uri="{BB962C8B-B14F-4D97-AF65-F5344CB8AC3E}">
        <p14:creationId xmlns:p14="http://schemas.microsoft.com/office/powerpoint/2010/main" val="185283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a different cultural context impact </a:t>
            </a:r>
            <a:br>
              <a:rPr lang="en-US" dirty="0"/>
            </a:br>
            <a:r>
              <a:rPr lang="en-US" dirty="0"/>
              <a:t>perceptual set?</a:t>
            </a:r>
          </a:p>
        </p:txBody>
      </p:sp>
      <p:sp>
        <p:nvSpPr>
          <p:cNvPr id="4" name="Text Placeholder 3"/>
          <p:cNvSpPr>
            <a:spLocks noGrp="1"/>
          </p:cNvSpPr>
          <p:nvPr>
            <p:ph type="body" sz="quarter" idx="14"/>
          </p:nvPr>
        </p:nvSpPr>
        <p:spPr/>
        <p:txBody>
          <a:bodyPr anchor="b"/>
          <a:lstStyle/>
          <a:p>
            <a:r>
              <a:rPr lang="en-US" dirty="0"/>
              <a:t>Westerners, </a:t>
            </a:r>
          </a:p>
          <a:p>
            <a:r>
              <a:rPr lang="en-US" dirty="0"/>
              <a:t>used to running water and boxlike houses with corners, saw a woman sitting under a window and a family indoors.</a:t>
            </a:r>
          </a:p>
          <a:p>
            <a:endParaRPr lang="en-US" dirty="0"/>
          </a:p>
          <a:p>
            <a:r>
              <a:rPr lang="en-US" sz="2000" i="1" dirty="0"/>
              <a:t>(Gregory &amp; </a:t>
            </a:r>
            <a:r>
              <a:rPr lang="en-US" sz="2000" i="1" dirty="0" err="1"/>
              <a:t>Gombrich</a:t>
            </a:r>
            <a:r>
              <a:rPr lang="en-US" sz="2000" i="1" dirty="0"/>
              <a:t>, 1973)</a:t>
            </a:r>
            <a:endParaRPr lang="en-US" dirty="0"/>
          </a:p>
        </p:txBody>
      </p:sp>
      <p:pic>
        <p:nvPicPr>
          <p:cNvPr id="6" name="Picture 5"/>
          <p:cNvPicPr>
            <a:picLocks noChangeAspect="1"/>
          </p:cNvPicPr>
          <p:nvPr/>
        </p:nvPicPr>
        <p:blipFill>
          <a:blip r:embed="rId2"/>
          <a:stretch>
            <a:fillRect/>
          </a:stretch>
        </p:blipFill>
        <p:spPr>
          <a:xfrm>
            <a:off x="628650" y="2448595"/>
            <a:ext cx="3900886" cy="3258255"/>
          </a:xfrm>
          <a:prstGeom prst="rect">
            <a:avLst/>
          </a:prstGeom>
        </p:spPr>
      </p:pic>
    </p:spTree>
    <p:extLst>
      <p:ext uri="{BB962C8B-B14F-4D97-AF65-F5344CB8AC3E}">
        <p14:creationId xmlns:p14="http://schemas.microsoft.com/office/powerpoint/2010/main" val="33198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486CB-6636-4EC6-A85C-A8238FD2AD52}"/>
              </a:ext>
            </a:extLst>
          </p:cNvPr>
          <p:cNvSpPr>
            <a:spLocks noGrp="1"/>
          </p:cNvSpPr>
          <p:nvPr>
            <p:ph type="title"/>
          </p:nvPr>
        </p:nvSpPr>
        <p:spPr>
          <a:solidFill>
            <a:srgbClr val="D4E5F4"/>
          </a:solidFill>
        </p:spPr>
        <p:txBody>
          <a:bodyPr/>
          <a:lstStyle/>
          <a:p>
            <a:r>
              <a:rPr lang="en-US" dirty="0">
                <a:solidFill>
                  <a:schemeClr val="tx1"/>
                </a:solidFill>
              </a:rPr>
              <a:t>1. What Would You Answer?</a:t>
            </a:r>
          </a:p>
        </p:txBody>
      </p:sp>
      <p:sp>
        <p:nvSpPr>
          <p:cNvPr id="8" name="Content Placeholder 7"/>
          <p:cNvSpPr>
            <a:spLocks noGrp="1"/>
          </p:cNvSpPr>
          <p:nvPr>
            <p:ph idx="1"/>
          </p:nvPr>
        </p:nvSpPr>
        <p:spPr>
          <a:solidFill>
            <a:srgbClr val="E7D9B1"/>
          </a:solidFill>
          <a:ln w="76200">
            <a:solidFill>
              <a:srgbClr val="D4E5F4"/>
            </a:solidFill>
          </a:ln>
        </p:spPr>
        <p:txBody>
          <a:bodyPr anchor="ctr">
            <a:normAutofit/>
          </a:bodyPr>
          <a:lstStyle/>
          <a:p>
            <a:pPr marL="0" indent="0">
              <a:buNone/>
            </a:pPr>
            <a:r>
              <a:rPr lang="en-US" b="1" dirty="0"/>
              <a:t>On a warm summer day, Kimberly tells her brother to put on a suit.  Kimberly’s brother knows </a:t>
            </a:r>
          </a:p>
          <a:p>
            <a:pPr marL="0" indent="0">
              <a:buNone/>
            </a:pPr>
            <a:r>
              <a:rPr lang="en-US" b="1" dirty="0"/>
              <a:t>to put on a swimsuit instead of a </a:t>
            </a:r>
          </a:p>
          <a:p>
            <a:pPr marL="0" indent="0">
              <a:buNone/>
            </a:pPr>
            <a:r>
              <a:rPr lang="en-US" b="1" dirty="0"/>
              <a:t>business suit because of</a:t>
            </a:r>
          </a:p>
          <a:p>
            <a:pPr marL="0" indent="0" algn="l">
              <a:lnSpc>
                <a:spcPct val="100000"/>
              </a:lnSpc>
              <a:spcBef>
                <a:spcPts val="0"/>
              </a:spcBef>
              <a:buNone/>
            </a:pPr>
            <a:endParaRPr lang="en-US" b="1" dirty="0"/>
          </a:p>
          <a:p>
            <a:pPr marL="457200" indent="-457200" algn="l">
              <a:buAutoNum type="alphaUcPeriod"/>
            </a:pPr>
            <a:r>
              <a:rPr lang="en-US" dirty="0"/>
              <a:t>context.</a:t>
            </a:r>
            <a:endParaRPr lang="en-US" sz="2400" dirty="0"/>
          </a:p>
          <a:p>
            <a:pPr marL="0" indent="0" algn="l">
              <a:buNone/>
            </a:pPr>
            <a:r>
              <a:rPr lang="en-US" sz="2400" dirty="0"/>
              <a:t>B.  </a:t>
            </a:r>
            <a:r>
              <a:rPr lang="en-US" dirty="0"/>
              <a:t>priming.</a:t>
            </a:r>
            <a:endParaRPr lang="en-US" sz="2400" dirty="0"/>
          </a:p>
          <a:p>
            <a:pPr marL="0" indent="0" algn="l">
              <a:buNone/>
            </a:pPr>
            <a:r>
              <a:rPr lang="en-US" sz="2400" dirty="0"/>
              <a:t>C.  </a:t>
            </a:r>
            <a:r>
              <a:rPr lang="en-US" dirty="0"/>
              <a:t>sensory adaptation.</a:t>
            </a:r>
            <a:endParaRPr lang="en-US" sz="2400" dirty="0"/>
          </a:p>
          <a:p>
            <a:pPr marL="0" indent="0" algn="l">
              <a:buNone/>
            </a:pPr>
            <a:r>
              <a:rPr lang="en-US" sz="2400" dirty="0"/>
              <a:t>D.  </a:t>
            </a:r>
            <a:r>
              <a:rPr lang="en-US" dirty="0"/>
              <a:t>bottom-up processing.</a:t>
            </a:r>
            <a:endParaRPr lang="en-US" sz="2400" dirty="0"/>
          </a:p>
          <a:p>
            <a:pPr marL="457200" indent="-457200" algn="l">
              <a:buAutoNum type="alphaUcPeriod" startAt="5"/>
            </a:pPr>
            <a:r>
              <a:rPr lang="en-US" dirty="0"/>
              <a:t>clairvoyance.</a:t>
            </a:r>
            <a:endParaRPr lang="en-US" sz="2400" dirty="0"/>
          </a:p>
        </p:txBody>
      </p:sp>
    </p:spTree>
    <p:extLst>
      <p:ext uri="{BB962C8B-B14F-4D97-AF65-F5344CB8AC3E}">
        <p14:creationId xmlns:p14="http://schemas.microsoft.com/office/powerpoint/2010/main" val="2512542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6D6250A-F19F-4A94-B2E9-DDE3CFBB8600}"/>
              </a:ext>
            </a:extLst>
          </p:cNvPr>
          <p:cNvSpPr>
            <a:spLocks noGrp="1"/>
          </p:cNvSpPr>
          <p:nvPr>
            <p:ph type="title"/>
          </p:nvPr>
        </p:nvSpPr>
        <p:spPr>
          <a:xfrm>
            <a:off x="407624" y="365126"/>
            <a:ext cx="8322610" cy="1325563"/>
          </a:xfrm>
        </p:spPr>
        <p:txBody>
          <a:bodyPr>
            <a:normAutofit/>
          </a:bodyPr>
          <a:lstStyle/>
          <a:p>
            <a:r>
              <a:rPr lang="en-US" dirty="0"/>
              <a:t>What does research show about how motivation can influence perceptual set?</a:t>
            </a:r>
          </a:p>
        </p:txBody>
      </p:sp>
      <p:sp>
        <p:nvSpPr>
          <p:cNvPr id="3" name="Text Placeholder 2"/>
          <p:cNvSpPr>
            <a:spLocks noGrp="1"/>
          </p:cNvSpPr>
          <p:nvPr>
            <p:ph type="body" sz="quarter" idx="4294967295"/>
          </p:nvPr>
        </p:nvSpPr>
        <p:spPr>
          <a:xfrm>
            <a:off x="407624" y="1891260"/>
            <a:ext cx="8322610" cy="1143000"/>
          </a:xfrm>
        </p:spPr>
        <p:txBody>
          <a:bodyPr>
            <a:normAutofit/>
          </a:bodyPr>
          <a:lstStyle/>
          <a:p>
            <a:pPr marL="0" indent="0">
              <a:buNone/>
            </a:pPr>
            <a:r>
              <a:rPr lang="en-US" sz="2400" dirty="0"/>
              <a:t>Desirable objects, such as a water bottle viewed by a thirsty person, seem closer than they really are. </a:t>
            </a:r>
          </a:p>
          <a:p>
            <a:pPr marL="0" indent="0">
              <a:buNone/>
            </a:pPr>
            <a:r>
              <a:rPr lang="en-US" sz="2000" i="1" dirty="0"/>
              <a:t>(</a:t>
            </a:r>
            <a:r>
              <a:rPr lang="en-US" sz="2000" i="1" dirty="0" err="1"/>
              <a:t>Balcetis</a:t>
            </a:r>
            <a:r>
              <a:rPr lang="en-US" sz="2000" i="1" dirty="0"/>
              <a:t> &amp; Dunning, 2010).</a:t>
            </a:r>
          </a:p>
        </p:txBody>
      </p:sp>
      <p:sp>
        <p:nvSpPr>
          <p:cNvPr id="4" name="Text Placeholder 3"/>
          <p:cNvSpPr>
            <a:spLocks noGrp="1"/>
          </p:cNvSpPr>
          <p:nvPr>
            <p:ph type="body" sz="quarter" idx="4294967295"/>
          </p:nvPr>
        </p:nvSpPr>
        <p:spPr>
          <a:xfrm>
            <a:off x="407624" y="3320530"/>
            <a:ext cx="8322610" cy="1465263"/>
          </a:xfrm>
        </p:spPr>
        <p:txBody>
          <a:bodyPr>
            <a:normAutofit fontScale="92500" lnSpcReduction="10000"/>
          </a:bodyPr>
          <a:lstStyle/>
          <a:p>
            <a:pPr marL="0" indent="0">
              <a:buNone/>
            </a:pPr>
            <a:r>
              <a:rPr lang="en-US" dirty="0"/>
              <a:t>A to-be-climbed hill can seem steeper when we are carrying a heavy backpack, and a walking destination further away when we are feeling tired. </a:t>
            </a:r>
          </a:p>
          <a:p>
            <a:pPr marL="0" indent="0">
              <a:buNone/>
            </a:pPr>
            <a:r>
              <a:rPr lang="en-US" sz="2200" i="1" dirty="0"/>
              <a:t>(Burrow et al., 2016; </a:t>
            </a:r>
            <a:r>
              <a:rPr lang="en-US" sz="2200" i="1" dirty="0" err="1"/>
              <a:t>Philbeck</a:t>
            </a:r>
            <a:r>
              <a:rPr lang="en-US" sz="2200" i="1" dirty="0"/>
              <a:t> &amp;Witt, 2015; Proffitt 2006a,b)</a:t>
            </a:r>
          </a:p>
        </p:txBody>
      </p:sp>
      <p:sp>
        <p:nvSpPr>
          <p:cNvPr id="5" name="Text Placeholder 4"/>
          <p:cNvSpPr>
            <a:spLocks noGrp="1"/>
          </p:cNvSpPr>
          <p:nvPr>
            <p:ph type="body" sz="quarter" idx="4294967295"/>
          </p:nvPr>
        </p:nvSpPr>
        <p:spPr>
          <a:xfrm>
            <a:off x="407624" y="5072062"/>
            <a:ext cx="8322610" cy="1420812"/>
          </a:xfrm>
        </p:spPr>
        <p:txBody>
          <a:bodyPr>
            <a:normAutofit fontScale="92500" lnSpcReduction="10000"/>
          </a:bodyPr>
          <a:lstStyle/>
          <a:p>
            <a:pPr marL="0" indent="0">
              <a:buNone/>
            </a:pPr>
            <a:r>
              <a:rPr lang="en-US" dirty="0"/>
              <a:t>Going on a diet can lighten our biological “backpack”. When heavy people lose weight, hills and stairs no longer seem so steep.</a:t>
            </a:r>
          </a:p>
          <a:p>
            <a:pPr marL="0" indent="0">
              <a:buNone/>
            </a:pPr>
            <a:r>
              <a:rPr lang="en-US" sz="2200" i="1" dirty="0"/>
              <a:t>(Taylor-</a:t>
            </a:r>
            <a:r>
              <a:rPr lang="en-US" sz="2200" i="1" dirty="0" err="1"/>
              <a:t>Covill</a:t>
            </a:r>
            <a:r>
              <a:rPr lang="en-US" sz="2200" i="1" dirty="0"/>
              <a:t> &amp; Eves, 2016).</a:t>
            </a:r>
          </a:p>
        </p:txBody>
      </p:sp>
      <p:pic>
        <p:nvPicPr>
          <p:cNvPr id="6" name="Picture 5" descr="decorative"/>
          <p:cNvPicPr>
            <a:picLocks noChangeAspect="1"/>
          </p:cNvPicPr>
          <p:nvPr/>
        </p:nvPicPr>
        <p:blipFill>
          <a:blip r:embed="rId2"/>
          <a:stretch>
            <a:fillRect/>
          </a:stretch>
        </p:blipFill>
        <p:spPr>
          <a:xfrm>
            <a:off x="407624" y="365126"/>
            <a:ext cx="688908" cy="688908"/>
          </a:xfrm>
          <a:prstGeom prst="rect">
            <a:avLst/>
          </a:prstGeom>
        </p:spPr>
      </p:pic>
    </p:spTree>
    <p:extLst>
      <p:ext uri="{BB962C8B-B14F-4D97-AF65-F5344CB8AC3E}">
        <p14:creationId xmlns:p14="http://schemas.microsoft.com/office/powerpoint/2010/main" val="3013245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D823699-0DB7-4DE2-B6FF-00E0003D435E}"/>
              </a:ext>
            </a:extLst>
          </p:cNvPr>
          <p:cNvSpPr>
            <a:spLocks noGrp="1"/>
          </p:cNvSpPr>
          <p:nvPr>
            <p:ph type="title"/>
          </p:nvPr>
        </p:nvSpPr>
        <p:spPr>
          <a:xfrm>
            <a:off x="385590" y="365126"/>
            <a:ext cx="8344644" cy="1325563"/>
          </a:xfrm>
        </p:spPr>
        <p:txBody>
          <a:bodyPr>
            <a:normAutofit/>
          </a:bodyPr>
          <a:lstStyle/>
          <a:p>
            <a:pPr marL="0" indent="0"/>
            <a:r>
              <a:rPr lang="en-US" dirty="0"/>
              <a:t>What does research show about how </a:t>
            </a:r>
            <a:br>
              <a:rPr lang="en-US" dirty="0"/>
            </a:br>
            <a:r>
              <a:rPr lang="en-US" dirty="0"/>
              <a:t>emotion can influence perceptual set?</a:t>
            </a:r>
          </a:p>
        </p:txBody>
      </p:sp>
      <p:sp>
        <p:nvSpPr>
          <p:cNvPr id="3" name="Text Placeholder 2"/>
          <p:cNvSpPr>
            <a:spLocks noGrp="1"/>
          </p:cNvSpPr>
          <p:nvPr>
            <p:ph type="body" sz="quarter" idx="4294967295"/>
          </p:nvPr>
        </p:nvSpPr>
        <p:spPr>
          <a:xfrm>
            <a:off x="385590" y="1903414"/>
            <a:ext cx="8344644" cy="1143000"/>
          </a:xfrm>
        </p:spPr>
        <p:txBody>
          <a:bodyPr>
            <a:normAutofit/>
          </a:bodyPr>
          <a:lstStyle/>
          <a:p>
            <a:pPr marL="0" indent="0">
              <a:buNone/>
            </a:pPr>
            <a:r>
              <a:rPr lang="en-US" sz="2400" dirty="0"/>
              <a:t>When angry, people more often perceive </a:t>
            </a:r>
          </a:p>
          <a:p>
            <a:pPr marL="0" indent="0">
              <a:buNone/>
            </a:pPr>
            <a:r>
              <a:rPr lang="en-US" sz="2400" dirty="0"/>
              <a:t>neutral objects as guns. </a:t>
            </a:r>
          </a:p>
          <a:p>
            <a:pPr marL="0" indent="0">
              <a:buNone/>
            </a:pPr>
            <a:r>
              <a:rPr lang="en-US" sz="2000" i="1" dirty="0"/>
              <a:t>Baumann &amp; </a:t>
            </a:r>
            <a:r>
              <a:rPr lang="en-US" sz="2000" i="1" dirty="0" err="1"/>
              <a:t>DeSteno</a:t>
            </a:r>
            <a:r>
              <a:rPr lang="en-US" sz="2000" i="1" dirty="0"/>
              <a:t>, 2010)</a:t>
            </a:r>
          </a:p>
        </p:txBody>
      </p:sp>
      <p:sp>
        <p:nvSpPr>
          <p:cNvPr id="4" name="Text Placeholder 3"/>
          <p:cNvSpPr>
            <a:spLocks noGrp="1"/>
          </p:cNvSpPr>
          <p:nvPr>
            <p:ph type="body" sz="quarter" idx="4294967295"/>
          </p:nvPr>
        </p:nvSpPr>
        <p:spPr>
          <a:xfrm>
            <a:off x="385590" y="3381376"/>
            <a:ext cx="8344644" cy="1465262"/>
          </a:xfrm>
        </p:spPr>
        <p:txBody>
          <a:bodyPr>
            <a:normAutofit lnSpcReduction="10000"/>
          </a:bodyPr>
          <a:lstStyle/>
          <a:p>
            <a:pPr marL="0" indent="0">
              <a:buNone/>
            </a:pPr>
            <a:r>
              <a:rPr lang="en-US" sz="2400" dirty="0"/>
              <a:t>Hearing sad music can predispose people to perceive a sad meaning in words that sound alike…</a:t>
            </a:r>
            <a:r>
              <a:rPr lang="en-US" sz="2400" i="1" dirty="0"/>
              <a:t>mourning</a:t>
            </a:r>
            <a:r>
              <a:rPr lang="en-US" sz="2400" dirty="0"/>
              <a:t> rather than </a:t>
            </a:r>
            <a:r>
              <a:rPr lang="en-US" sz="2400" i="1" dirty="0"/>
              <a:t>morning, die </a:t>
            </a:r>
            <a:r>
              <a:rPr lang="en-US" sz="2400" dirty="0"/>
              <a:t>rather than </a:t>
            </a:r>
            <a:r>
              <a:rPr lang="en-US" sz="2400" i="1" dirty="0"/>
              <a:t>dye, pain </a:t>
            </a:r>
            <a:r>
              <a:rPr lang="en-US" sz="2400" dirty="0"/>
              <a:t>rather than</a:t>
            </a:r>
          </a:p>
          <a:p>
            <a:pPr marL="0" indent="0">
              <a:buNone/>
            </a:pPr>
            <a:r>
              <a:rPr lang="da-DK" sz="2400" i="1" dirty="0"/>
              <a:t>pane. </a:t>
            </a:r>
            <a:r>
              <a:rPr lang="da-DK" sz="2000" i="1" dirty="0"/>
              <a:t>(Halberstadt et al., 1995)</a:t>
            </a:r>
            <a:endParaRPr lang="en-US" sz="2000" i="1" dirty="0"/>
          </a:p>
        </p:txBody>
      </p:sp>
      <p:sp>
        <p:nvSpPr>
          <p:cNvPr id="5" name="Text Placeholder 4"/>
          <p:cNvSpPr>
            <a:spLocks noGrp="1"/>
          </p:cNvSpPr>
          <p:nvPr>
            <p:ph type="body" sz="quarter" idx="4294967295"/>
          </p:nvPr>
        </p:nvSpPr>
        <p:spPr>
          <a:xfrm>
            <a:off x="385591" y="5181600"/>
            <a:ext cx="8344644" cy="1420813"/>
          </a:xfrm>
        </p:spPr>
        <p:txBody>
          <a:bodyPr>
            <a:normAutofit lnSpcReduction="10000"/>
          </a:bodyPr>
          <a:lstStyle/>
          <a:p>
            <a:pPr marL="0" indent="0">
              <a:buNone/>
            </a:pPr>
            <a:r>
              <a:rPr lang="en-US" sz="2400" dirty="0"/>
              <a:t>When mildly upset by subliminal exposure to a scowling face, people perceive a neutral face as less attractive and likeable.</a:t>
            </a:r>
          </a:p>
          <a:p>
            <a:pPr marL="0" indent="0">
              <a:buNone/>
            </a:pPr>
            <a:r>
              <a:rPr lang="en-US" sz="2000" i="1" dirty="0"/>
              <a:t>(Anderson et al., 2012)</a:t>
            </a:r>
          </a:p>
        </p:txBody>
      </p:sp>
      <p:pic>
        <p:nvPicPr>
          <p:cNvPr id="6" name="Picture 5" descr="decorative"/>
          <p:cNvPicPr>
            <a:picLocks noChangeAspect="1"/>
          </p:cNvPicPr>
          <p:nvPr/>
        </p:nvPicPr>
        <p:blipFill>
          <a:blip r:embed="rId2"/>
          <a:stretch>
            <a:fillRect/>
          </a:stretch>
        </p:blipFill>
        <p:spPr>
          <a:xfrm>
            <a:off x="385590" y="365126"/>
            <a:ext cx="688908" cy="688908"/>
          </a:xfrm>
          <a:prstGeom prst="rect">
            <a:avLst/>
          </a:prstGeom>
        </p:spPr>
      </p:pic>
    </p:spTree>
    <p:extLst>
      <p:ext uri="{BB962C8B-B14F-4D97-AF65-F5344CB8AC3E}">
        <p14:creationId xmlns:p14="http://schemas.microsoft.com/office/powerpoint/2010/main" val="1170068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parapsychology and ESP?</a:t>
            </a:r>
          </a:p>
        </p:txBody>
      </p:sp>
      <p:sp>
        <p:nvSpPr>
          <p:cNvPr id="3" name="Text Placeholder 2"/>
          <p:cNvSpPr>
            <a:spLocks noGrp="1"/>
          </p:cNvSpPr>
          <p:nvPr>
            <p:ph type="body" idx="1"/>
          </p:nvPr>
        </p:nvSpPr>
        <p:spPr>
          <a:xfrm>
            <a:off x="628650" y="1927818"/>
            <a:ext cx="3868340" cy="823912"/>
          </a:xfrm>
        </p:spPr>
        <p:txBody>
          <a:bodyPr>
            <a:normAutofit/>
          </a:bodyPr>
          <a:lstStyle/>
          <a:p>
            <a:r>
              <a:rPr lang="en-US" sz="2400" b="0" dirty="0"/>
              <a:t>parapsychology</a:t>
            </a:r>
          </a:p>
        </p:txBody>
      </p:sp>
      <p:sp>
        <p:nvSpPr>
          <p:cNvPr id="4" name="Content Placeholder 3"/>
          <p:cNvSpPr>
            <a:spLocks noGrp="1"/>
          </p:cNvSpPr>
          <p:nvPr>
            <p:ph sz="half" idx="2"/>
          </p:nvPr>
        </p:nvSpPr>
        <p:spPr>
          <a:xfrm>
            <a:off x="628650" y="2988859"/>
            <a:ext cx="3868340" cy="3284147"/>
          </a:xfrm>
        </p:spPr>
        <p:txBody>
          <a:bodyPr/>
          <a:lstStyle/>
          <a:p>
            <a:r>
              <a:rPr lang="en-US" dirty="0"/>
              <a:t>The study of</a:t>
            </a:r>
          </a:p>
          <a:p>
            <a:r>
              <a:rPr lang="en-US" dirty="0"/>
              <a:t>paranormal phenomena, including</a:t>
            </a:r>
          </a:p>
          <a:p>
            <a:r>
              <a:rPr lang="en-US" dirty="0"/>
              <a:t>ESP and psychokinesis (the ability of the mind to move objects).</a:t>
            </a:r>
          </a:p>
        </p:txBody>
      </p:sp>
      <p:sp>
        <p:nvSpPr>
          <p:cNvPr id="5" name="Text Placeholder 4"/>
          <p:cNvSpPr>
            <a:spLocks noGrp="1"/>
          </p:cNvSpPr>
          <p:nvPr>
            <p:ph type="body" sz="quarter" idx="3"/>
          </p:nvPr>
        </p:nvSpPr>
        <p:spPr>
          <a:xfrm>
            <a:off x="4844033" y="1917583"/>
            <a:ext cx="3887391" cy="823912"/>
          </a:xfrm>
        </p:spPr>
        <p:txBody>
          <a:bodyPr>
            <a:normAutofit fontScale="92500"/>
          </a:bodyPr>
          <a:lstStyle/>
          <a:p>
            <a:r>
              <a:rPr lang="en-US" b="0" dirty="0"/>
              <a:t>ESP </a:t>
            </a:r>
          </a:p>
          <a:p>
            <a:r>
              <a:rPr lang="en-US" b="0" dirty="0"/>
              <a:t>(extra sensory perception)</a:t>
            </a:r>
          </a:p>
        </p:txBody>
      </p:sp>
      <p:sp>
        <p:nvSpPr>
          <p:cNvPr id="6" name="Content Placeholder 5"/>
          <p:cNvSpPr>
            <a:spLocks noGrp="1"/>
          </p:cNvSpPr>
          <p:nvPr>
            <p:ph sz="quarter" idx="4"/>
          </p:nvPr>
        </p:nvSpPr>
        <p:spPr>
          <a:xfrm>
            <a:off x="4844033" y="2988859"/>
            <a:ext cx="3887391" cy="3284148"/>
          </a:xfrm>
        </p:spPr>
        <p:txBody>
          <a:bodyPr>
            <a:normAutofit lnSpcReduction="10000"/>
          </a:bodyPr>
          <a:lstStyle/>
          <a:p>
            <a:r>
              <a:rPr lang="en-US" dirty="0"/>
              <a:t>The controversial claim that awareness can occur apart from sensory input; includes telepathy (mind to mind communication),</a:t>
            </a:r>
          </a:p>
          <a:p>
            <a:r>
              <a:rPr lang="en-US" dirty="0"/>
              <a:t>clairvoyance (seeing remote events), and precognition (seeing the future).</a:t>
            </a:r>
          </a:p>
        </p:txBody>
      </p:sp>
    </p:spTree>
    <p:extLst>
      <p:ext uri="{BB962C8B-B14F-4D97-AF65-F5344CB8AC3E}">
        <p14:creationId xmlns:p14="http://schemas.microsoft.com/office/powerpoint/2010/main" val="3397849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0" y="457200"/>
            <a:ext cx="8101584" cy="1325880"/>
          </a:xfrm>
        </p:spPr>
        <p:txBody>
          <a:bodyPr/>
          <a:lstStyle/>
          <a:p>
            <a:r>
              <a:rPr lang="en-US" b="1" dirty="0"/>
              <a:t>How have researchers tried to test </a:t>
            </a:r>
            <a:br>
              <a:rPr lang="en-US" b="1" dirty="0"/>
            </a:br>
            <a:r>
              <a:rPr lang="en-US" b="1" dirty="0"/>
              <a:t>ESP claims? </a:t>
            </a:r>
          </a:p>
        </p:txBody>
      </p:sp>
      <p:sp>
        <p:nvSpPr>
          <p:cNvPr id="4" name="Text Placeholder 3"/>
          <p:cNvSpPr>
            <a:spLocks noGrp="1"/>
          </p:cNvSpPr>
          <p:nvPr>
            <p:ph type="body" sz="half" idx="2"/>
          </p:nvPr>
        </p:nvSpPr>
        <p:spPr>
          <a:xfrm>
            <a:off x="629840" y="1951630"/>
            <a:ext cx="8101584" cy="4694830"/>
          </a:xfrm>
        </p:spPr>
        <p:txBody>
          <a:bodyPr>
            <a:noAutofit/>
          </a:bodyPr>
          <a:lstStyle/>
          <a:p>
            <a:pPr marL="342900" indent="-342900">
              <a:buFont typeface="Wingdings" panose="05000000000000000000" pitchFamily="2" charset="2"/>
              <a:buChar char="§"/>
            </a:pPr>
            <a:r>
              <a:rPr lang="en-US" sz="2400" dirty="0"/>
              <a:t>In one study, psychologists</a:t>
            </a:r>
          </a:p>
          <a:p>
            <a:pPr marL="342900" indent="-342900">
              <a:buFont typeface="Wingdings" panose="05000000000000000000" pitchFamily="2" charset="2"/>
              <a:buChar char="§"/>
            </a:pPr>
            <a:r>
              <a:rPr lang="en-US" sz="2400" dirty="0"/>
              <a:t>created a “mind machine” to see if people could influence or predict a coin toss. </a:t>
            </a:r>
          </a:p>
          <a:p>
            <a:endParaRPr lang="en-US" sz="2400" dirty="0"/>
          </a:p>
          <a:p>
            <a:pPr marL="342900" indent="-342900">
              <a:buFont typeface="Wingdings" panose="05000000000000000000" pitchFamily="2" charset="2"/>
              <a:buChar char="§"/>
            </a:pPr>
            <a:r>
              <a:rPr lang="en-US" sz="2400" dirty="0"/>
              <a:t>Using a touch-sensitive screen, visitors to British festivals were given four attempts to call heads or tails, playing against a computer that kept score. </a:t>
            </a:r>
          </a:p>
          <a:p>
            <a:endParaRPr lang="en-US" sz="2400" dirty="0"/>
          </a:p>
          <a:p>
            <a:pPr marL="342900" indent="-342900">
              <a:buFont typeface="Wingdings" panose="05000000000000000000" pitchFamily="2" charset="2"/>
              <a:buChar char="§"/>
            </a:pPr>
            <a:r>
              <a:rPr lang="en-US" sz="2400" dirty="0"/>
              <a:t>By the time the experiment ended, nearly 28,000 people had predicted 110,959 tosses—with 49.8 percent correct.</a:t>
            </a:r>
          </a:p>
        </p:txBody>
      </p:sp>
      <p:sp>
        <p:nvSpPr>
          <p:cNvPr id="7" name="TextBox 6"/>
          <p:cNvSpPr txBox="1"/>
          <p:nvPr/>
        </p:nvSpPr>
        <p:spPr>
          <a:xfrm>
            <a:off x="5213444" y="6246350"/>
            <a:ext cx="3712191" cy="400110"/>
          </a:xfrm>
          <a:prstGeom prst="rect">
            <a:avLst/>
          </a:prstGeom>
          <a:noFill/>
        </p:spPr>
        <p:txBody>
          <a:bodyPr wrap="square" rtlCol="0">
            <a:spAutoFit/>
          </a:bodyPr>
          <a:lstStyle/>
          <a:p>
            <a:r>
              <a:rPr lang="en-US" sz="2000" i="1" dirty="0"/>
              <a:t>Wiseman and Greening, 2002</a:t>
            </a:r>
          </a:p>
        </p:txBody>
      </p:sp>
    </p:spTree>
    <p:extLst>
      <p:ext uri="{BB962C8B-B14F-4D97-AF65-F5344CB8AC3E}">
        <p14:creationId xmlns:p14="http://schemas.microsoft.com/office/powerpoint/2010/main" val="3450807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Mind Machine.</a:t>
            </a:r>
          </a:p>
        </p:txBody>
      </p:sp>
      <p:pic>
        <p:nvPicPr>
          <p:cNvPr id="4" name="Content Placeholder 3"/>
          <p:cNvPicPr>
            <a:picLocks noGrp="1" noChangeAspect="1"/>
          </p:cNvPicPr>
          <p:nvPr>
            <p:ph idx="1"/>
          </p:nvPr>
        </p:nvPicPr>
        <p:blipFill>
          <a:blip r:embed="rId2"/>
          <a:stretch>
            <a:fillRect/>
          </a:stretch>
        </p:blipFill>
        <p:spPr>
          <a:xfrm>
            <a:off x="1526810" y="1818067"/>
            <a:ext cx="6305264" cy="4614467"/>
          </a:xfrm>
          <a:prstGeom prst="rect">
            <a:avLst/>
          </a:prstGeom>
          <a:ln>
            <a:noFill/>
          </a:ln>
        </p:spPr>
      </p:pic>
    </p:spTree>
    <p:extLst>
      <p:ext uri="{BB962C8B-B14F-4D97-AF65-F5344CB8AC3E}">
        <p14:creationId xmlns:p14="http://schemas.microsoft.com/office/powerpoint/2010/main" val="2499030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have most researchers concluded regarding the veracity of ESP claims?</a:t>
            </a:r>
          </a:p>
        </p:txBody>
      </p:sp>
      <p:sp>
        <p:nvSpPr>
          <p:cNvPr id="3" name="Content Placeholder 2"/>
          <p:cNvSpPr>
            <a:spLocks noGrp="1"/>
          </p:cNvSpPr>
          <p:nvPr>
            <p:ph idx="1"/>
          </p:nvPr>
        </p:nvSpPr>
        <p:spPr/>
        <p:txBody>
          <a:bodyPr/>
          <a:lstStyle/>
          <a:p>
            <a:pPr marL="0" indent="0">
              <a:buNone/>
            </a:pPr>
            <a:r>
              <a:rPr lang="en-US" dirty="0"/>
              <a:t>Researchers have been unable to replicate ESP claims under controlled conditions.</a:t>
            </a:r>
          </a:p>
        </p:txBody>
      </p:sp>
    </p:spTree>
    <p:extLst>
      <p:ext uri="{BB962C8B-B14F-4D97-AF65-F5344CB8AC3E}">
        <p14:creationId xmlns:p14="http://schemas.microsoft.com/office/powerpoint/2010/main" val="1730445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214884" y="176270"/>
            <a:ext cx="2451198" cy="6422834"/>
          </a:xfrm>
          <a:ln>
            <a:noFill/>
          </a:ln>
        </p:spPr>
        <p:txBody>
          <a:bodyPr>
            <a:normAutofit/>
          </a:bodyPr>
          <a:lstStyle/>
          <a:p>
            <a:pPr marL="0" indent="0">
              <a:buNone/>
            </a:pPr>
            <a:r>
              <a:rPr lang="en-US" sz="3600" dirty="0"/>
              <a:t>Module 17</a:t>
            </a:r>
          </a:p>
          <a:p>
            <a:pPr marL="0" indent="0">
              <a:buNone/>
            </a:pPr>
            <a:endParaRPr lang="en-US" sz="3600" dirty="0"/>
          </a:p>
          <a:p>
            <a:pPr marL="0" indent="0">
              <a:buNone/>
            </a:pPr>
            <a:endParaRPr lang="en-US" sz="3600" dirty="0"/>
          </a:p>
        </p:txBody>
      </p:sp>
      <p:sp>
        <p:nvSpPr>
          <p:cNvPr id="4" name="Text Placeholder 3"/>
          <p:cNvSpPr>
            <a:spLocks noGrp="1"/>
          </p:cNvSpPr>
          <p:nvPr>
            <p:ph type="body" sz="quarter" idx="4294967295"/>
          </p:nvPr>
        </p:nvSpPr>
        <p:spPr>
          <a:xfrm>
            <a:off x="214884" y="3594120"/>
            <a:ext cx="2451198" cy="1790700"/>
          </a:xfrm>
          <a:noFill/>
          <a:ln>
            <a:noFill/>
          </a:ln>
        </p:spPr>
        <p:txBody>
          <a:bodyPr/>
          <a:lstStyle/>
          <a:p>
            <a:pPr marL="0" indent="0">
              <a:buNone/>
            </a:pPr>
            <a:r>
              <a:rPr lang="en-US" dirty="0"/>
              <a:t>Influences on Perception</a:t>
            </a:r>
          </a:p>
        </p:txBody>
      </p:sp>
      <p:sp>
        <p:nvSpPr>
          <p:cNvPr id="19" name="Title 18">
            <a:extLst>
              <a:ext uri="{FF2B5EF4-FFF2-40B4-BE49-F238E27FC236}">
                <a16:creationId xmlns:a16="http://schemas.microsoft.com/office/drawing/2014/main" id="{93289565-C0CB-4B60-9689-B16B24534994}"/>
              </a:ext>
            </a:extLst>
          </p:cNvPr>
          <p:cNvSpPr>
            <a:spLocks noGrp="1"/>
          </p:cNvSpPr>
          <p:nvPr>
            <p:ph type="title"/>
          </p:nvPr>
        </p:nvSpPr>
        <p:spPr/>
        <p:txBody>
          <a:bodyPr>
            <a:normAutofit/>
          </a:bodyPr>
          <a:lstStyle/>
          <a:p>
            <a:pPr algn="l"/>
            <a:r>
              <a:rPr lang="en-US" sz="3600" dirty="0"/>
              <a:t>Learning Targets</a:t>
            </a:r>
          </a:p>
        </p:txBody>
      </p:sp>
      <p:pic>
        <p:nvPicPr>
          <p:cNvPr id="11" name="Picture 10" descr="decorative"/>
          <p:cNvPicPr>
            <a:picLocks noChangeAspect="1"/>
          </p:cNvPicPr>
          <p:nvPr/>
        </p:nvPicPr>
        <p:blipFill>
          <a:blip r:embed="rId2"/>
          <a:stretch>
            <a:fillRect/>
          </a:stretch>
        </p:blipFill>
        <p:spPr>
          <a:xfrm>
            <a:off x="2868444" y="2243068"/>
            <a:ext cx="457240" cy="457240"/>
          </a:xfrm>
          <a:prstGeom prst="rect">
            <a:avLst/>
          </a:prstGeom>
        </p:spPr>
      </p:pic>
      <p:sp>
        <p:nvSpPr>
          <p:cNvPr id="6" name="Content Placeholder 5"/>
          <p:cNvSpPr>
            <a:spLocks noGrp="1"/>
          </p:cNvSpPr>
          <p:nvPr>
            <p:ph idx="1"/>
          </p:nvPr>
        </p:nvSpPr>
        <p:spPr>
          <a:xfrm>
            <a:off x="3325684" y="2127260"/>
            <a:ext cx="5391850" cy="1790701"/>
          </a:xfrm>
          <a:noFill/>
          <a:ln>
            <a:noFill/>
          </a:ln>
        </p:spPr>
        <p:txBody>
          <a:bodyPr>
            <a:normAutofit/>
          </a:bodyPr>
          <a:lstStyle/>
          <a:p>
            <a:pPr marL="0" indent="0" algn="l">
              <a:buNone/>
            </a:pPr>
            <a:r>
              <a:rPr lang="en-US" sz="2400" b="1" dirty="0">
                <a:solidFill>
                  <a:srgbClr val="C00000"/>
                </a:solidFill>
              </a:rPr>
              <a:t>17-1</a:t>
            </a:r>
            <a:r>
              <a:rPr lang="en-US" sz="2400" dirty="0"/>
              <a:t> Analyze the ways in which our expectations, contexts, motivation, and emotions influence our perceptions.</a:t>
            </a:r>
          </a:p>
        </p:txBody>
      </p:sp>
      <p:pic>
        <p:nvPicPr>
          <p:cNvPr id="12" name="Picture 11" descr="decorative"/>
          <p:cNvPicPr>
            <a:picLocks noChangeAspect="1"/>
          </p:cNvPicPr>
          <p:nvPr/>
        </p:nvPicPr>
        <p:blipFill>
          <a:blip r:embed="rId2"/>
          <a:stretch>
            <a:fillRect/>
          </a:stretch>
        </p:blipFill>
        <p:spPr>
          <a:xfrm>
            <a:off x="2868444" y="4120365"/>
            <a:ext cx="457240" cy="457240"/>
          </a:xfrm>
          <a:prstGeom prst="rect">
            <a:avLst/>
          </a:prstGeom>
        </p:spPr>
      </p:pic>
      <p:sp>
        <p:nvSpPr>
          <p:cNvPr id="7" name="Content Placeholder 6"/>
          <p:cNvSpPr>
            <a:spLocks noGrp="1"/>
          </p:cNvSpPr>
          <p:nvPr>
            <p:ph sz="quarter" idx="4294967295"/>
          </p:nvPr>
        </p:nvSpPr>
        <p:spPr>
          <a:xfrm>
            <a:off x="3325684" y="4120365"/>
            <a:ext cx="5715000" cy="1474787"/>
          </a:xfrm>
          <a:noFill/>
          <a:ln>
            <a:noFill/>
          </a:ln>
        </p:spPr>
        <p:txBody>
          <a:bodyPr>
            <a:noAutofit/>
          </a:bodyPr>
          <a:lstStyle/>
          <a:p>
            <a:pPr marL="0" indent="0" algn="l">
              <a:buNone/>
            </a:pPr>
            <a:r>
              <a:rPr lang="en-US" sz="2400" b="1" dirty="0">
                <a:solidFill>
                  <a:srgbClr val="C00000"/>
                </a:solidFill>
              </a:rPr>
              <a:t>17-2</a:t>
            </a:r>
            <a:r>
              <a:rPr lang="en-US" sz="2400" b="1" dirty="0">
                <a:solidFill>
                  <a:srgbClr val="FF0000"/>
                </a:solidFill>
              </a:rPr>
              <a:t> </a:t>
            </a:r>
            <a:r>
              <a:rPr lang="en-US" sz="2400" dirty="0"/>
              <a:t>Describe the claims of ESP, and discuss what most research psychologists have concluded after putting these claims to the test.</a:t>
            </a:r>
          </a:p>
        </p:txBody>
      </p:sp>
    </p:spTree>
    <p:extLst>
      <p:ext uri="{BB962C8B-B14F-4D97-AF65-F5344CB8AC3E}">
        <p14:creationId xmlns:p14="http://schemas.microsoft.com/office/powerpoint/2010/main" val="1952140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877331-D045-4889-840A-57A985B2DF0A}"/>
              </a:ext>
            </a:extLst>
          </p:cNvPr>
          <p:cNvSpPr>
            <a:spLocks noGrp="1"/>
          </p:cNvSpPr>
          <p:nvPr>
            <p:ph type="title"/>
          </p:nvPr>
        </p:nvSpPr>
        <p:spPr>
          <a:xfrm>
            <a:off x="440675" y="365126"/>
            <a:ext cx="8289559" cy="1325563"/>
          </a:xfrm>
        </p:spPr>
        <p:txBody>
          <a:bodyPr>
            <a:normAutofit/>
          </a:bodyPr>
          <a:lstStyle/>
          <a:p>
            <a:pPr algn="l"/>
            <a:r>
              <a:rPr lang="en-US" sz="3600" dirty="0"/>
              <a:t>Learning Target 17-1 Review</a:t>
            </a:r>
          </a:p>
        </p:txBody>
      </p:sp>
      <p:sp>
        <p:nvSpPr>
          <p:cNvPr id="4" name="Content Placeholder 3"/>
          <p:cNvSpPr>
            <a:spLocks noGrp="1"/>
          </p:cNvSpPr>
          <p:nvPr>
            <p:ph sz="quarter" idx="4294967295"/>
          </p:nvPr>
        </p:nvSpPr>
        <p:spPr>
          <a:xfrm>
            <a:off x="440675" y="1825625"/>
            <a:ext cx="8289558" cy="1341437"/>
          </a:xfrm>
          <a:solidFill>
            <a:srgbClr val="D4E5F4"/>
          </a:solidFill>
          <a:ln>
            <a:noFill/>
          </a:ln>
        </p:spPr>
        <p:txBody>
          <a:bodyPr>
            <a:normAutofit/>
          </a:bodyPr>
          <a:lstStyle/>
          <a:p>
            <a:pPr marL="0" indent="0">
              <a:buNone/>
            </a:pPr>
            <a:r>
              <a:rPr lang="en-US" dirty="0"/>
              <a:t>Analyze the ways in which our </a:t>
            </a:r>
          </a:p>
          <a:p>
            <a:pPr marL="0" indent="0">
              <a:buNone/>
            </a:pPr>
            <a:r>
              <a:rPr lang="en-US" dirty="0"/>
              <a:t>expectations, contexts, motivation, </a:t>
            </a:r>
          </a:p>
          <a:p>
            <a:pPr marL="0" indent="0">
              <a:buNone/>
            </a:pPr>
            <a:r>
              <a:rPr lang="en-US" dirty="0"/>
              <a:t>and emotions influence our perceptions.</a:t>
            </a:r>
          </a:p>
        </p:txBody>
      </p:sp>
      <p:sp>
        <p:nvSpPr>
          <p:cNvPr id="3" name="Content Placeholder 2"/>
          <p:cNvSpPr>
            <a:spLocks noGrp="1"/>
          </p:cNvSpPr>
          <p:nvPr>
            <p:ph idx="1"/>
          </p:nvPr>
        </p:nvSpPr>
        <p:spPr>
          <a:xfrm>
            <a:off x="440675" y="3301998"/>
            <a:ext cx="8289559" cy="3190875"/>
          </a:xfrm>
          <a:solidFill>
            <a:schemeClr val="bg1"/>
          </a:solidFill>
        </p:spPr>
        <p:txBody>
          <a:bodyPr>
            <a:normAutofit fontScale="92500"/>
          </a:bodyPr>
          <a:lstStyle/>
          <a:p>
            <a:pPr marL="342900" indent="-342900" algn="l">
              <a:buFont typeface="Wingdings" panose="05000000000000000000" pitchFamily="2" charset="2"/>
              <a:buChar char="§"/>
            </a:pPr>
            <a:r>
              <a:rPr lang="en-US" b="1" i="1" dirty="0"/>
              <a:t>Perceptual set </a:t>
            </a:r>
            <a:r>
              <a:rPr lang="en-US" dirty="0"/>
              <a:t>is a mental predisposition that functions as a lens through which we perceive the world.</a:t>
            </a:r>
          </a:p>
          <a:p>
            <a:pPr marL="342900" indent="-342900" algn="l">
              <a:buFont typeface="Wingdings" panose="05000000000000000000" pitchFamily="2" charset="2"/>
              <a:buChar char="§"/>
            </a:pPr>
            <a:r>
              <a:rPr lang="en-US" dirty="0"/>
              <a:t>Our learned concepts (schemas) prime us to organize and interpret ambiguous stimuli in certain ways.</a:t>
            </a:r>
          </a:p>
          <a:p>
            <a:pPr marL="342900" indent="-342900" algn="l">
              <a:buFont typeface="Wingdings" panose="05000000000000000000" pitchFamily="2" charset="2"/>
              <a:buChar char="§"/>
            </a:pPr>
            <a:r>
              <a:rPr lang="en-US" dirty="0"/>
              <a:t>Our motivation, as well as our physical and emotional context, can create expectations and color our interpretation of events and behaviors.</a:t>
            </a:r>
          </a:p>
        </p:txBody>
      </p:sp>
      <p:pic>
        <p:nvPicPr>
          <p:cNvPr id="5" name="Picture 4" descr="decorative"/>
          <p:cNvPicPr>
            <a:picLocks noChangeAspect="1"/>
          </p:cNvPicPr>
          <p:nvPr/>
        </p:nvPicPr>
        <p:blipFill>
          <a:blip r:embed="rId2"/>
          <a:stretch>
            <a:fillRect/>
          </a:stretch>
        </p:blipFill>
        <p:spPr>
          <a:xfrm>
            <a:off x="440675" y="1825625"/>
            <a:ext cx="688908" cy="688908"/>
          </a:xfrm>
          <a:prstGeom prst="rect">
            <a:avLst/>
          </a:prstGeom>
        </p:spPr>
      </p:pic>
    </p:spTree>
    <p:extLst>
      <p:ext uri="{BB962C8B-B14F-4D97-AF65-F5344CB8AC3E}">
        <p14:creationId xmlns:p14="http://schemas.microsoft.com/office/powerpoint/2010/main" val="2868942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2EC0D6-2C97-4B87-9A02-31DA058A974A}"/>
              </a:ext>
            </a:extLst>
          </p:cNvPr>
          <p:cNvSpPr>
            <a:spLocks noGrp="1"/>
          </p:cNvSpPr>
          <p:nvPr>
            <p:ph type="title"/>
          </p:nvPr>
        </p:nvSpPr>
        <p:spPr>
          <a:xfrm>
            <a:off x="451692" y="365126"/>
            <a:ext cx="8278542" cy="1325563"/>
          </a:xfrm>
        </p:spPr>
        <p:txBody>
          <a:bodyPr>
            <a:normAutofit/>
          </a:bodyPr>
          <a:lstStyle/>
          <a:p>
            <a:pPr algn="l"/>
            <a:r>
              <a:rPr lang="en-US" sz="3600" dirty="0"/>
              <a:t>Learning Target 17-2 Review</a:t>
            </a:r>
          </a:p>
        </p:txBody>
      </p:sp>
      <p:sp>
        <p:nvSpPr>
          <p:cNvPr id="4" name="Content Placeholder 3"/>
          <p:cNvSpPr>
            <a:spLocks noGrp="1"/>
          </p:cNvSpPr>
          <p:nvPr>
            <p:ph sz="quarter" idx="4294967295"/>
          </p:nvPr>
        </p:nvSpPr>
        <p:spPr>
          <a:xfrm>
            <a:off x="451120" y="1825625"/>
            <a:ext cx="8278542" cy="1603375"/>
          </a:xfrm>
          <a:solidFill>
            <a:srgbClr val="D4E5F4"/>
          </a:solidFill>
          <a:ln>
            <a:noFill/>
          </a:ln>
        </p:spPr>
        <p:txBody>
          <a:bodyPr>
            <a:noAutofit/>
          </a:bodyPr>
          <a:lstStyle/>
          <a:p>
            <a:pPr marL="0" indent="0">
              <a:buNone/>
            </a:pPr>
            <a:r>
              <a:rPr lang="en-US" dirty="0"/>
              <a:t>Describe the claims of ESP, and </a:t>
            </a:r>
          </a:p>
          <a:p>
            <a:pPr marL="0" indent="0">
              <a:buNone/>
            </a:pPr>
            <a:r>
              <a:rPr lang="en-US" dirty="0"/>
              <a:t>discuss what most research </a:t>
            </a:r>
          </a:p>
          <a:p>
            <a:pPr marL="0" indent="0">
              <a:buNone/>
            </a:pPr>
            <a:r>
              <a:rPr lang="en-US" dirty="0"/>
              <a:t>psychologists have concluded after putting </a:t>
            </a:r>
          </a:p>
          <a:p>
            <a:pPr marL="0" indent="0">
              <a:buNone/>
            </a:pPr>
            <a:r>
              <a:rPr lang="en-US" dirty="0"/>
              <a:t>these claims to the test.</a:t>
            </a:r>
          </a:p>
        </p:txBody>
      </p:sp>
      <p:sp>
        <p:nvSpPr>
          <p:cNvPr id="3" name="Content Placeholder 2"/>
          <p:cNvSpPr>
            <a:spLocks noGrp="1"/>
          </p:cNvSpPr>
          <p:nvPr>
            <p:ph idx="1"/>
          </p:nvPr>
        </p:nvSpPr>
        <p:spPr>
          <a:xfrm>
            <a:off x="451120" y="3563937"/>
            <a:ext cx="8279114" cy="2928938"/>
          </a:xfrm>
          <a:solidFill>
            <a:schemeClr val="bg1"/>
          </a:solidFill>
        </p:spPr>
        <p:txBody>
          <a:bodyPr>
            <a:normAutofit fontScale="92500"/>
          </a:bodyPr>
          <a:lstStyle/>
          <a:p>
            <a:pPr marL="342900" indent="-342900" algn="l">
              <a:buFont typeface="Wingdings" panose="05000000000000000000" pitchFamily="2" charset="2"/>
              <a:buChar char="§"/>
            </a:pPr>
            <a:r>
              <a:rPr lang="en-US" b="1" i="1" dirty="0"/>
              <a:t>Parapsychology</a:t>
            </a:r>
            <a:r>
              <a:rPr lang="en-US" i="1" dirty="0"/>
              <a:t> </a:t>
            </a:r>
            <a:r>
              <a:rPr lang="en-US" dirty="0"/>
              <a:t>is the study of paranormal phenomena, including </a:t>
            </a:r>
            <a:r>
              <a:rPr lang="en-US" b="1" i="1" dirty="0"/>
              <a:t>extrasensory perception (ESP); </a:t>
            </a:r>
            <a:r>
              <a:rPr lang="en-US" dirty="0"/>
              <a:t>telepathy, clairvoyance, precognition, and psychokinesis.</a:t>
            </a:r>
          </a:p>
          <a:p>
            <a:pPr marL="342900" indent="-342900" algn="l">
              <a:buFont typeface="Wingdings" panose="05000000000000000000" pitchFamily="2" charset="2"/>
              <a:buChar char="§"/>
            </a:pPr>
            <a:r>
              <a:rPr lang="en-US" dirty="0"/>
              <a:t>Skeptics argue that (1) to believe in ESP, you must believe the brain is capable of perceiving without sensory input, and (2) researchers have been unable to replicate ESP phenomena under controlled conditions.</a:t>
            </a:r>
          </a:p>
        </p:txBody>
      </p:sp>
      <p:pic>
        <p:nvPicPr>
          <p:cNvPr id="5" name="Picture 4" descr="decorative"/>
          <p:cNvPicPr>
            <a:picLocks noChangeAspect="1"/>
          </p:cNvPicPr>
          <p:nvPr/>
        </p:nvPicPr>
        <p:blipFill>
          <a:blip r:embed="rId2"/>
          <a:stretch>
            <a:fillRect/>
          </a:stretch>
        </p:blipFill>
        <p:spPr>
          <a:xfrm>
            <a:off x="451120" y="1825624"/>
            <a:ext cx="688908" cy="688908"/>
          </a:xfrm>
          <a:prstGeom prst="rect">
            <a:avLst/>
          </a:prstGeom>
        </p:spPr>
      </p:pic>
    </p:spTree>
    <p:extLst>
      <p:ext uri="{BB962C8B-B14F-4D97-AF65-F5344CB8AC3E}">
        <p14:creationId xmlns:p14="http://schemas.microsoft.com/office/powerpoint/2010/main" val="736295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perceptual set?</a:t>
            </a:r>
          </a:p>
        </p:txBody>
      </p:sp>
      <p:sp>
        <p:nvSpPr>
          <p:cNvPr id="4" name="Text Placeholder 3"/>
          <p:cNvSpPr>
            <a:spLocks noGrp="1"/>
          </p:cNvSpPr>
          <p:nvPr>
            <p:ph type="body" sz="half" idx="2"/>
          </p:nvPr>
        </p:nvSpPr>
        <p:spPr/>
        <p:txBody>
          <a:bodyPr/>
          <a:lstStyle/>
          <a:p>
            <a:r>
              <a:rPr lang="en-US" dirty="0"/>
              <a:t>a mental</a:t>
            </a:r>
          </a:p>
          <a:p>
            <a:r>
              <a:rPr lang="en-US" dirty="0"/>
              <a:t>predisposition to perceive one</a:t>
            </a:r>
          </a:p>
          <a:p>
            <a:r>
              <a:rPr lang="en-US" dirty="0"/>
              <a:t>thing and not another</a:t>
            </a:r>
          </a:p>
          <a:p>
            <a:endParaRPr lang="en-US" dirty="0"/>
          </a:p>
          <a:p>
            <a:r>
              <a:rPr lang="en-US" dirty="0"/>
              <a:t>…</a:t>
            </a:r>
            <a:r>
              <a:rPr lang="en-US" i="1" dirty="0"/>
              <a:t>we see what we expect to see</a:t>
            </a:r>
          </a:p>
        </p:txBody>
      </p:sp>
      <p:pic>
        <p:nvPicPr>
          <p:cNvPr id="5" name="Content Placeholder 4"/>
          <p:cNvPicPr>
            <a:picLocks noGrp="1" noChangeAspect="1"/>
          </p:cNvPicPr>
          <p:nvPr>
            <p:ph idx="1"/>
          </p:nvPr>
        </p:nvPicPr>
        <p:blipFill>
          <a:blip r:embed="rId2"/>
          <a:stretch>
            <a:fillRect/>
          </a:stretch>
        </p:blipFill>
        <p:spPr>
          <a:xfrm>
            <a:off x="4600588" y="1158821"/>
            <a:ext cx="3203550" cy="4530833"/>
          </a:xfrm>
          <a:prstGeom prst="rect">
            <a:avLst/>
          </a:prstGeom>
        </p:spPr>
      </p:pic>
    </p:spTree>
    <p:extLst>
      <p:ext uri="{BB962C8B-B14F-4D97-AF65-F5344CB8AC3E}">
        <p14:creationId xmlns:p14="http://schemas.microsoft.com/office/powerpoint/2010/main" val="3158878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priming influence </a:t>
            </a:r>
            <a:br>
              <a:rPr lang="en-US" dirty="0"/>
            </a:br>
            <a:r>
              <a:rPr lang="en-US" dirty="0"/>
              <a:t>perceptual set?</a:t>
            </a:r>
          </a:p>
        </p:txBody>
      </p:sp>
      <p:sp>
        <p:nvSpPr>
          <p:cNvPr id="3" name="Text Placeholder 2"/>
          <p:cNvSpPr>
            <a:spLocks noGrp="1"/>
          </p:cNvSpPr>
          <p:nvPr>
            <p:ph type="body" idx="1"/>
          </p:nvPr>
        </p:nvSpPr>
        <p:spPr>
          <a:xfrm>
            <a:off x="629841" y="1867301"/>
            <a:ext cx="3868340" cy="1087655"/>
          </a:xfrm>
        </p:spPr>
        <p:txBody>
          <a:bodyPr>
            <a:normAutofit/>
          </a:bodyPr>
          <a:lstStyle/>
          <a:p>
            <a:r>
              <a:rPr lang="en-US" sz="2400" b="0" dirty="0"/>
              <a:t>When viewing this image initially…</a:t>
            </a:r>
          </a:p>
        </p:txBody>
      </p:sp>
      <p:pic>
        <p:nvPicPr>
          <p:cNvPr id="4" name="Content Placeholder 3"/>
          <p:cNvPicPr>
            <a:picLocks noGrp="1" noChangeAspect="1"/>
          </p:cNvPicPr>
          <p:nvPr>
            <p:ph sz="half" idx="2"/>
          </p:nvPr>
        </p:nvPicPr>
        <p:blipFill>
          <a:blip r:embed="rId2"/>
          <a:stretch>
            <a:fillRect/>
          </a:stretch>
        </p:blipFill>
        <p:spPr>
          <a:xfrm>
            <a:off x="1386989" y="3269102"/>
            <a:ext cx="2256964" cy="3197453"/>
          </a:xfrm>
          <a:prstGeom prst="rect">
            <a:avLst/>
          </a:prstGeom>
        </p:spPr>
      </p:pic>
      <p:sp>
        <p:nvSpPr>
          <p:cNvPr id="5" name="Text Placeholder 4"/>
          <p:cNvSpPr>
            <a:spLocks noGrp="1"/>
          </p:cNvSpPr>
          <p:nvPr>
            <p:ph type="body" sz="quarter" idx="3"/>
          </p:nvPr>
        </p:nvSpPr>
        <p:spPr>
          <a:xfrm>
            <a:off x="4844034" y="1867301"/>
            <a:ext cx="3887391" cy="1087655"/>
          </a:xfrm>
        </p:spPr>
        <p:txBody>
          <a:bodyPr>
            <a:normAutofit fontScale="92500" lnSpcReduction="10000"/>
          </a:bodyPr>
          <a:lstStyle/>
          <a:p>
            <a:r>
              <a:rPr lang="en-US" b="0" dirty="0"/>
              <a:t>…subjects were more likely to see the </a:t>
            </a:r>
          </a:p>
          <a:p>
            <a:r>
              <a:rPr lang="en-US" b="0" dirty="0"/>
              <a:t>old woman.</a:t>
            </a:r>
          </a:p>
        </p:txBody>
      </p:sp>
      <p:pic>
        <p:nvPicPr>
          <p:cNvPr id="8" name="Picture 7"/>
          <p:cNvPicPr>
            <a:picLocks noChangeAspect="1"/>
          </p:cNvPicPr>
          <p:nvPr/>
        </p:nvPicPr>
        <p:blipFill>
          <a:blip r:embed="rId3"/>
          <a:stretch>
            <a:fillRect/>
          </a:stretch>
        </p:blipFill>
        <p:spPr>
          <a:xfrm>
            <a:off x="5583664" y="3269102"/>
            <a:ext cx="2408129" cy="3353091"/>
          </a:xfrm>
          <a:prstGeom prst="rect">
            <a:avLst/>
          </a:prstGeom>
        </p:spPr>
      </p:pic>
      <p:pic>
        <p:nvPicPr>
          <p:cNvPr id="9" name="Picture 8" descr="decorative"/>
          <p:cNvPicPr>
            <a:picLocks noChangeAspect="1"/>
          </p:cNvPicPr>
          <p:nvPr/>
        </p:nvPicPr>
        <p:blipFill>
          <a:blip r:embed="rId4"/>
          <a:stretch>
            <a:fillRect/>
          </a:stretch>
        </p:blipFill>
        <p:spPr>
          <a:xfrm>
            <a:off x="692774" y="436879"/>
            <a:ext cx="688908" cy="688908"/>
          </a:xfrm>
          <a:prstGeom prst="rect">
            <a:avLst/>
          </a:prstGeom>
        </p:spPr>
      </p:pic>
    </p:spTree>
    <p:extLst>
      <p:ext uri="{BB962C8B-B14F-4D97-AF65-F5344CB8AC3E}">
        <p14:creationId xmlns:p14="http://schemas.microsoft.com/office/powerpoint/2010/main" val="2065313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the change in perception?</a:t>
            </a:r>
          </a:p>
        </p:txBody>
      </p:sp>
      <p:sp>
        <p:nvSpPr>
          <p:cNvPr id="3" name="Text Placeholder 2"/>
          <p:cNvSpPr>
            <a:spLocks noGrp="1"/>
          </p:cNvSpPr>
          <p:nvPr>
            <p:ph type="body" idx="1"/>
          </p:nvPr>
        </p:nvSpPr>
        <p:spPr>
          <a:xfrm>
            <a:off x="629841" y="1867301"/>
            <a:ext cx="3868340" cy="1087655"/>
          </a:xfrm>
        </p:spPr>
        <p:txBody>
          <a:bodyPr>
            <a:normAutofit/>
          </a:bodyPr>
          <a:lstStyle/>
          <a:p>
            <a:r>
              <a:rPr lang="en-US" sz="2400" b="0" dirty="0"/>
              <a:t>When viewing this image initially…</a:t>
            </a:r>
          </a:p>
        </p:txBody>
      </p:sp>
      <p:pic>
        <p:nvPicPr>
          <p:cNvPr id="7" name="Content Placeholder 6"/>
          <p:cNvPicPr>
            <a:picLocks noGrp="1" noChangeAspect="1"/>
          </p:cNvPicPr>
          <p:nvPr>
            <p:ph sz="half" idx="2"/>
          </p:nvPr>
        </p:nvPicPr>
        <p:blipFill>
          <a:blip r:embed="rId2"/>
          <a:stretch>
            <a:fillRect/>
          </a:stretch>
        </p:blipFill>
        <p:spPr>
          <a:xfrm>
            <a:off x="1442420" y="3237710"/>
            <a:ext cx="2243181" cy="3172568"/>
          </a:xfrm>
          <a:prstGeom prst="rect">
            <a:avLst/>
          </a:prstGeom>
        </p:spPr>
      </p:pic>
      <p:sp>
        <p:nvSpPr>
          <p:cNvPr id="5" name="Text Placeholder 4"/>
          <p:cNvSpPr>
            <a:spLocks noGrp="1"/>
          </p:cNvSpPr>
          <p:nvPr>
            <p:ph type="body" sz="quarter" idx="3"/>
          </p:nvPr>
        </p:nvSpPr>
        <p:spPr>
          <a:xfrm>
            <a:off x="4844034" y="1867301"/>
            <a:ext cx="3887391" cy="1087655"/>
          </a:xfrm>
        </p:spPr>
        <p:txBody>
          <a:bodyPr>
            <a:normAutofit fontScale="92500" lnSpcReduction="10000"/>
          </a:bodyPr>
          <a:lstStyle/>
          <a:p>
            <a:r>
              <a:rPr lang="en-US" b="0" dirty="0"/>
              <a:t>…subjects were more likely to see the </a:t>
            </a:r>
          </a:p>
          <a:p>
            <a:r>
              <a:rPr lang="en-US" b="0" dirty="0"/>
              <a:t>young woman.</a:t>
            </a:r>
          </a:p>
        </p:txBody>
      </p:sp>
      <p:pic>
        <p:nvPicPr>
          <p:cNvPr id="6" name="Content Placeholder 5"/>
          <p:cNvPicPr>
            <a:picLocks noGrp="1" noChangeAspect="1"/>
          </p:cNvPicPr>
          <p:nvPr>
            <p:ph sz="quarter" idx="4"/>
          </p:nvPr>
        </p:nvPicPr>
        <p:blipFill>
          <a:blip r:embed="rId3"/>
          <a:stretch>
            <a:fillRect/>
          </a:stretch>
        </p:blipFill>
        <p:spPr>
          <a:xfrm>
            <a:off x="5691115" y="3220026"/>
            <a:ext cx="2251881" cy="3190252"/>
          </a:xfrm>
          <a:prstGeom prst="rect">
            <a:avLst/>
          </a:prstGeom>
        </p:spPr>
      </p:pic>
    </p:spTree>
    <p:extLst>
      <p:ext uri="{BB962C8B-B14F-4D97-AF65-F5344CB8AC3E}">
        <p14:creationId xmlns:p14="http://schemas.microsoft.com/office/powerpoint/2010/main" val="1534237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you see here?</a:t>
            </a:r>
          </a:p>
        </p:txBody>
      </p:sp>
      <p:sp>
        <p:nvSpPr>
          <p:cNvPr id="3" name="Text Placeholder 2"/>
          <p:cNvSpPr>
            <a:spLocks noGrp="1"/>
          </p:cNvSpPr>
          <p:nvPr>
            <p:ph type="body" sz="quarter" idx="18"/>
          </p:nvPr>
        </p:nvSpPr>
        <p:spPr/>
        <p:txBody>
          <a:bodyPr/>
          <a:lstStyle/>
          <a:p>
            <a:r>
              <a:rPr lang="en-US" dirty="0"/>
              <a:t>Share your answers with the class.</a:t>
            </a:r>
          </a:p>
        </p:txBody>
      </p:sp>
      <p:pic>
        <p:nvPicPr>
          <p:cNvPr id="5" name="Content Placeholder 4"/>
          <p:cNvPicPr>
            <a:picLocks noGrp="1" noChangeAspect="1"/>
          </p:cNvPicPr>
          <p:nvPr>
            <p:ph sz="quarter" idx="19"/>
          </p:nvPr>
        </p:nvPicPr>
        <p:blipFill>
          <a:blip r:embed="rId2"/>
          <a:stretch>
            <a:fillRect/>
          </a:stretch>
        </p:blipFill>
        <p:spPr>
          <a:xfrm>
            <a:off x="3349909" y="2487104"/>
            <a:ext cx="2552131" cy="2552131"/>
          </a:xfrm>
          <a:prstGeom prst="rect">
            <a:avLst/>
          </a:prstGeom>
        </p:spPr>
      </p:pic>
    </p:spTree>
    <p:extLst>
      <p:ext uri="{BB962C8B-B14F-4D97-AF65-F5344CB8AC3E}">
        <p14:creationId xmlns:p14="http://schemas.microsoft.com/office/powerpoint/2010/main" val="2487913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expectation influence </a:t>
            </a:r>
            <a:br>
              <a:rPr lang="en-US" dirty="0"/>
            </a:br>
            <a:r>
              <a:rPr lang="en-US" dirty="0"/>
              <a:t>perceptual set?</a:t>
            </a:r>
          </a:p>
        </p:txBody>
      </p:sp>
      <p:sp>
        <p:nvSpPr>
          <p:cNvPr id="3" name="Text Placeholder 2"/>
          <p:cNvSpPr>
            <a:spLocks noGrp="1"/>
          </p:cNvSpPr>
          <p:nvPr>
            <p:ph type="body" idx="1"/>
          </p:nvPr>
        </p:nvSpPr>
        <p:spPr/>
        <p:txBody>
          <a:bodyPr>
            <a:normAutofit/>
          </a:bodyPr>
          <a:lstStyle/>
          <a:p>
            <a:r>
              <a:rPr lang="en-US" dirty="0"/>
              <a:t>It’s the number 13!</a:t>
            </a:r>
          </a:p>
        </p:txBody>
      </p:sp>
      <p:pic>
        <p:nvPicPr>
          <p:cNvPr id="7" name="Picture 6"/>
          <p:cNvPicPr>
            <a:picLocks noChangeAspect="1"/>
          </p:cNvPicPr>
          <p:nvPr/>
        </p:nvPicPr>
        <p:blipFill>
          <a:blip r:embed="rId2"/>
          <a:stretch>
            <a:fillRect/>
          </a:stretch>
        </p:blipFill>
        <p:spPr>
          <a:xfrm>
            <a:off x="1909915" y="2977890"/>
            <a:ext cx="1092591" cy="3295116"/>
          </a:xfrm>
          <a:prstGeom prst="rect">
            <a:avLst/>
          </a:prstGeom>
          <a:ln w="76200">
            <a:solidFill>
              <a:schemeClr val="accent4"/>
            </a:solidFill>
          </a:ln>
        </p:spPr>
      </p:pic>
      <p:sp>
        <p:nvSpPr>
          <p:cNvPr id="5" name="Text Placeholder 4"/>
          <p:cNvSpPr>
            <a:spLocks noGrp="1"/>
          </p:cNvSpPr>
          <p:nvPr>
            <p:ph type="body" sz="quarter" idx="3"/>
          </p:nvPr>
        </p:nvSpPr>
        <p:spPr/>
        <p:txBody>
          <a:bodyPr>
            <a:normAutofit/>
          </a:bodyPr>
          <a:lstStyle/>
          <a:p>
            <a:r>
              <a:rPr lang="en-US" dirty="0"/>
              <a:t>… or is it?</a:t>
            </a:r>
          </a:p>
        </p:txBody>
      </p:sp>
      <p:pic>
        <p:nvPicPr>
          <p:cNvPr id="8" name="Picture 7"/>
          <p:cNvPicPr>
            <a:picLocks noChangeAspect="1"/>
          </p:cNvPicPr>
          <p:nvPr/>
        </p:nvPicPr>
        <p:blipFill>
          <a:blip r:embed="rId3"/>
          <a:stretch>
            <a:fillRect/>
          </a:stretch>
        </p:blipFill>
        <p:spPr>
          <a:xfrm>
            <a:off x="4992032" y="4121221"/>
            <a:ext cx="3373731" cy="1008453"/>
          </a:xfrm>
          <a:prstGeom prst="rect">
            <a:avLst/>
          </a:prstGeom>
          <a:ln w="76200">
            <a:solidFill>
              <a:schemeClr val="accent4"/>
            </a:solidFill>
          </a:ln>
        </p:spPr>
      </p:pic>
      <p:pic>
        <p:nvPicPr>
          <p:cNvPr id="9" name="Picture 8" descr="decorative"/>
          <p:cNvPicPr>
            <a:picLocks noChangeAspect="1"/>
          </p:cNvPicPr>
          <p:nvPr/>
        </p:nvPicPr>
        <p:blipFill>
          <a:blip r:embed="rId4"/>
          <a:stretch>
            <a:fillRect/>
          </a:stretch>
        </p:blipFill>
        <p:spPr>
          <a:xfrm>
            <a:off x="575030" y="410192"/>
            <a:ext cx="688908" cy="688908"/>
          </a:xfrm>
          <a:prstGeom prst="rect">
            <a:avLst/>
          </a:prstGeom>
        </p:spPr>
      </p:pic>
    </p:spTree>
    <p:extLst>
      <p:ext uri="{BB962C8B-B14F-4D97-AF65-F5344CB8AC3E}">
        <p14:creationId xmlns:p14="http://schemas.microsoft.com/office/powerpoint/2010/main" val="3518688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top-down processing influence perceptual set?</a:t>
            </a:r>
          </a:p>
        </p:txBody>
      </p:sp>
      <p:sp>
        <p:nvSpPr>
          <p:cNvPr id="4" name="Text Placeholder 3"/>
          <p:cNvSpPr>
            <a:spLocks noGrp="1"/>
          </p:cNvSpPr>
          <p:nvPr>
            <p:ph type="body" sz="quarter" idx="14"/>
          </p:nvPr>
        </p:nvSpPr>
        <p:spPr/>
        <p:txBody>
          <a:bodyPr/>
          <a:lstStyle/>
          <a:p>
            <a:r>
              <a:rPr lang="en-US" dirty="0"/>
              <a:t>our experience with numbers and letters</a:t>
            </a:r>
          </a:p>
          <a:p>
            <a:r>
              <a:rPr lang="en-US" dirty="0"/>
              <a:t>(13 comes between 12 and 14…. </a:t>
            </a:r>
          </a:p>
          <a:p>
            <a:r>
              <a:rPr lang="en-US" dirty="0"/>
              <a:t>B comes between A and C) </a:t>
            </a:r>
          </a:p>
          <a:p>
            <a:r>
              <a:rPr lang="en-US" dirty="0"/>
              <a:t>influences our expectation… </a:t>
            </a:r>
          </a:p>
        </p:txBody>
      </p:sp>
      <p:pic>
        <p:nvPicPr>
          <p:cNvPr id="8" name="Picture 7"/>
          <p:cNvPicPr>
            <a:picLocks noChangeAspect="1"/>
          </p:cNvPicPr>
          <p:nvPr/>
        </p:nvPicPr>
        <p:blipFill>
          <a:blip r:embed="rId2"/>
          <a:stretch>
            <a:fillRect/>
          </a:stretch>
        </p:blipFill>
        <p:spPr>
          <a:xfrm>
            <a:off x="628650" y="2032000"/>
            <a:ext cx="3960530" cy="3864401"/>
          </a:xfrm>
          <a:prstGeom prst="rect">
            <a:avLst/>
          </a:prstGeom>
        </p:spPr>
      </p:pic>
    </p:spTree>
    <p:extLst>
      <p:ext uri="{BB962C8B-B14F-4D97-AF65-F5344CB8AC3E}">
        <p14:creationId xmlns:p14="http://schemas.microsoft.com/office/powerpoint/2010/main" val="3549720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context influence perceptual set?</a:t>
            </a:r>
          </a:p>
        </p:txBody>
      </p:sp>
      <p:sp>
        <p:nvSpPr>
          <p:cNvPr id="4" name="Text Placeholder 3"/>
          <p:cNvSpPr>
            <a:spLocks noGrp="1"/>
          </p:cNvSpPr>
          <p:nvPr>
            <p:ph type="body" sz="quarter" idx="14"/>
          </p:nvPr>
        </p:nvSpPr>
        <p:spPr/>
        <p:txBody>
          <a:bodyPr/>
          <a:lstStyle/>
          <a:p>
            <a:r>
              <a:rPr lang="en-US" dirty="0"/>
              <a:t>Reading from left to right, our expectations</a:t>
            </a:r>
          </a:p>
          <a:p>
            <a:r>
              <a:rPr lang="en-US" dirty="0"/>
              <a:t>cause us to perceive the middle script differently than when reading from top to bottom.</a:t>
            </a:r>
          </a:p>
        </p:txBody>
      </p:sp>
      <p:pic>
        <p:nvPicPr>
          <p:cNvPr id="8" name="Picture 7"/>
          <p:cNvPicPr>
            <a:picLocks noChangeAspect="1"/>
          </p:cNvPicPr>
          <p:nvPr/>
        </p:nvPicPr>
        <p:blipFill>
          <a:blip r:embed="rId2"/>
          <a:stretch>
            <a:fillRect/>
          </a:stretch>
        </p:blipFill>
        <p:spPr>
          <a:xfrm>
            <a:off x="628650" y="2032000"/>
            <a:ext cx="3960530" cy="3864401"/>
          </a:xfrm>
          <a:prstGeom prst="rect">
            <a:avLst/>
          </a:prstGeom>
        </p:spPr>
      </p:pic>
    </p:spTree>
    <p:extLst>
      <p:ext uri="{BB962C8B-B14F-4D97-AF65-F5344CB8AC3E}">
        <p14:creationId xmlns:p14="http://schemas.microsoft.com/office/powerpoint/2010/main" val="1869791529"/>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1">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5979</TotalTime>
  <Words>909</Words>
  <Application>Microsoft Office PowerPoint</Application>
  <PresentationFormat>On-screen Show (4:3)</PresentationFormat>
  <Paragraphs>101</Paragraphs>
  <Slides>21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Arial</vt:lpstr>
      <vt:lpstr>Calibri</vt:lpstr>
      <vt:lpstr>Wingdings</vt:lpstr>
      <vt:lpstr>Office Theme</vt:lpstr>
      <vt:lpstr>Custom Design</vt:lpstr>
      <vt:lpstr>Unit 4 Sensation and Perception</vt:lpstr>
      <vt:lpstr>Learning Targets</vt:lpstr>
      <vt:lpstr>What is a perceptual set?</vt:lpstr>
      <vt:lpstr>How does priming influence  perceptual set?</vt:lpstr>
      <vt:lpstr>Why the change in perception?</vt:lpstr>
      <vt:lpstr>What do you see here?</vt:lpstr>
      <vt:lpstr>How does expectation influence  perceptual set?</vt:lpstr>
      <vt:lpstr>How does top-down processing influence perceptual set?</vt:lpstr>
      <vt:lpstr>How does context influence perceptual set?</vt:lpstr>
      <vt:lpstr>What is on the woman’s head?</vt:lpstr>
      <vt:lpstr>How does cultural context impact  perceptual set?</vt:lpstr>
      <vt:lpstr>How does a different cultural context impact  perceptual set?</vt:lpstr>
      <vt:lpstr>1. What Would You Answer?</vt:lpstr>
      <vt:lpstr>What does research show about how motivation can influence perceptual set?</vt:lpstr>
      <vt:lpstr>What does research show about how  emotion can influence perceptual set?</vt:lpstr>
      <vt:lpstr>What is parapsychology and ESP?</vt:lpstr>
      <vt:lpstr>How have researchers tried to test  ESP claims? </vt:lpstr>
      <vt:lpstr>The Mind Machine.</vt:lpstr>
      <vt:lpstr>What have most researchers concluded regarding the veracity of ESP claims?</vt:lpstr>
      <vt:lpstr>Learning Target 17-1 Review</vt:lpstr>
      <vt:lpstr>Learning Target 17-2 Review</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Fenton</dc:creator>
  <cp:keywords/>
  <dc:description/>
  <cp:lastModifiedBy>Sabrina Van Glahn</cp:lastModifiedBy>
  <cp:revision>738</cp:revision>
  <dcterms:created xsi:type="dcterms:W3CDTF">2017-07-06T19:56:42Z</dcterms:created>
  <dcterms:modified xsi:type="dcterms:W3CDTF">2017-11-11T15:29:31Z</dcterms:modified>
  <cp:category/>
</cp:coreProperties>
</file>