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301" r:id="rId2"/>
    <p:sldId id="302" r:id="rId3"/>
    <p:sldId id="304" r:id="rId4"/>
    <p:sldId id="305" r:id="rId5"/>
    <p:sldId id="303" r:id="rId6"/>
    <p:sldId id="306" r:id="rId7"/>
    <p:sldId id="307" r:id="rId8"/>
    <p:sldId id="308"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8B92A5-1C7E-4FAE-BF5C-18C62A7AC002}" type="datetimeFigureOut">
              <a:rPr lang="en-US" smtClean="0"/>
              <a:t>10/11/2020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69A88E-59B1-4B25-9BA7-831C854F541A}" type="slidenum">
              <a:rPr lang="en-US" smtClean="0"/>
              <a:t>‹#›</a:t>
            </a:fld>
            <a:endParaRPr lang="en-US"/>
          </a:p>
        </p:txBody>
      </p:sp>
    </p:spTree>
    <p:extLst>
      <p:ext uri="{BB962C8B-B14F-4D97-AF65-F5344CB8AC3E}">
        <p14:creationId xmlns:p14="http://schemas.microsoft.com/office/powerpoint/2010/main" val="1648112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Literature Link: The Action of Subtraction by Brian Cleary</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A29250C-92B5-4BF5-B069-DA7C9037C3F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35752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a:t>
            </a:r>
            <a:r>
              <a:rPr lang="en-US" baseline="0" dirty="0"/>
              <a:t> would be a good partner discussion problem but if your class cannot do partnering, it can be done as a class or independently.</a:t>
            </a:r>
            <a:endParaRPr lang="en-US" dirty="0"/>
          </a:p>
        </p:txBody>
      </p:sp>
      <p:sp>
        <p:nvSpPr>
          <p:cNvPr id="4" name="Slide Number Placeholder 3"/>
          <p:cNvSpPr>
            <a:spLocks noGrp="1"/>
          </p:cNvSpPr>
          <p:nvPr>
            <p:ph type="sldNum" sz="quarter" idx="10"/>
          </p:nvPr>
        </p:nvSpPr>
        <p:spPr/>
        <p:txBody>
          <a:bodyPr/>
          <a:lstStyle/>
          <a:p>
            <a:fld id="{4BBCAF9A-830B-4F2A-AEE9-61FA15DE9214}" type="slidenum">
              <a:rPr lang="en-US" smtClean="0"/>
              <a:t>4</a:t>
            </a:fld>
            <a:endParaRPr lang="en-US"/>
          </a:p>
        </p:txBody>
      </p:sp>
    </p:spTree>
    <p:extLst>
      <p:ext uri="{BB962C8B-B14F-4D97-AF65-F5344CB8AC3E}">
        <p14:creationId xmlns:p14="http://schemas.microsoft.com/office/powerpoint/2010/main" val="466731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D3AB04-A302-432E-BB43-6529A585BE41}" type="datetimeFigureOut">
              <a:rPr lang="en-US" smtClean="0"/>
              <a:t>10/11/2020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57BD020C-4697-4181-9CD3-627A1354F2A3}"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59258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D3AB04-A302-432E-BB43-6529A585BE41}"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D020C-4697-4181-9CD3-627A1354F2A3}"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5804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D3AB04-A302-432E-BB43-6529A585BE41}"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D020C-4697-4181-9CD3-627A1354F2A3}"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11862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D3AB04-A302-432E-BB43-6529A585BE41}"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D020C-4697-4181-9CD3-627A1354F2A3}"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53277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D3AB04-A302-432E-BB43-6529A585BE41}" type="datetimeFigureOut">
              <a:rPr lang="en-US" smtClean="0"/>
              <a:t>10/11/2020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BD020C-4697-4181-9CD3-627A1354F2A3}"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02462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D3AB04-A302-432E-BB43-6529A585BE41}" type="datetimeFigureOut">
              <a:rPr lang="en-US" smtClean="0"/>
              <a:t>10/11/2020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D020C-4697-4181-9CD3-627A1354F2A3}"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6877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D3AB04-A302-432E-BB43-6529A585BE41}" type="datetimeFigureOut">
              <a:rPr lang="en-US" smtClean="0"/>
              <a:t>10/11/2020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BD020C-4697-4181-9CD3-627A1354F2A3}"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11405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D3AB04-A302-432E-BB43-6529A585BE41}" type="datetimeFigureOut">
              <a:rPr lang="en-US" smtClean="0"/>
              <a:t>10/11/2020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BD020C-4697-4181-9CD3-627A1354F2A3}"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89692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D3AB04-A302-432E-BB43-6529A585BE41}" type="datetimeFigureOut">
              <a:rPr lang="en-US" smtClean="0"/>
              <a:t>10/11/2020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BD020C-4697-4181-9CD3-627A1354F2A3}" type="slidenum">
              <a:rPr lang="en-US" smtClean="0"/>
              <a:t>‹#›</a:t>
            </a:fld>
            <a:endParaRPr lang="en-US"/>
          </a:p>
        </p:txBody>
      </p:sp>
    </p:spTree>
    <p:extLst>
      <p:ext uri="{BB962C8B-B14F-4D97-AF65-F5344CB8AC3E}">
        <p14:creationId xmlns:p14="http://schemas.microsoft.com/office/powerpoint/2010/main" val="2382184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D3AB04-A302-432E-BB43-6529A585BE41}" type="datetimeFigureOut">
              <a:rPr lang="en-US" smtClean="0"/>
              <a:t>10/11/2020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BD020C-4697-4181-9CD3-627A1354F2A3}"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98673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8D3AB04-A302-432E-BB43-6529A585BE41}" type="datetimeFigureOut">
              <a:rPr lang="en-US" smtClean="0"/>
              <a:t>10/11/2020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57BD020C-4697-4181-9CD3-627A1354F2A3}"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86696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8D3AB04-A302-432E-BB43-6529A585BE41}" type="datetimeFigureOut">
              <a:rPr lang="en-US" smtClean="0"/>
              <a:t>10/11/2020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57BD020C-4697-4181-9CD3-627A1354F2A3}"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33524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Models for subtracting 3-digit numbers</a:t>
            </a:r>
          </a:p>
        </p:txBody>
      </p:sp>
      <p:sp>
        <p:nvSpPr>
          <p:cNvPr id="3" name="Subtitle 2"/>
          <p:cNvSpPr>
            <a:spLocks noGrp="1"/>
          </p:cNvSpPr>
          <p:nvPr>
            <p:ph type="subTitle" idx="1"/>
          </p:nvPr>
        </p:nvSpPr>
        <p:spPr/>
        <p:txBody>
          <a:bodyPr/>
          <a:lstStyle/>
          <a:p>
            <a:r>
              <a:rPr lang="en-US" dirty="0"/>
              <a:t>Lesson 3-7  CCSS 3.NBT.2, 3.OA.8</a:t>
            </a:r>
          </a:p>
        </p:txBody>
      </p:sp>
    </p:spTree>
    <p:extLst>
      <p:ext uri="{BB962C8B-B14F-4D97-AF65-F5344CB8AC3E}">
        <p14:creationId xmlns:p14="http://schemas.microsoft.com/office/powerpoint/2010/main" val="2262765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Warm Up</a:t>
            </a:r>
          </a:p>
        </p:txBody>
      </p:sp>
      <p:sp>
        <p:nvSpPr>
          <p:cNvPr id="3" name="Content Placeholder 2"/>
          <p:cNvSpPr>
            <a:spLocks noGrp="1"/>
          </p:cNvSpPr>
          <p:nvPr>
            <p:ph sz="quarter" idx="1"/>
          </p:nvPr>
        </p:nvSpPr>
        <p:spPr/>
        <p:txBody>
          <a:bodyPr>
            <a:normAutofit fontScale="92500" lnSpcReduction="10000"/>
          </a:bodyPr>
          <a:lstStyle/>
          <a:p>
            <a:pPr marL="0" indent="0">
              <a:buNone/>
            </a:pPr>
            <a:r>
              <a:rPr lang="en-US" sz="4000" dirty="0"/>
              <a:t>Write the numbers in expanded form. </a:t>
            </a:r>
          </a:p>
          <a:p>
            <a:r>
              <a:rPr lang="en-US" sz="3600" dirty="0"/>
              <a:t> 386</a:t>
            </a:r>
          </a:p>
          <a:p>
            <a:r>
              <a:rPr lang="en-US" sz="3600" dirty="0"/>
              <a:t> 714</a:t>
            </a:r>
          </a:p>
          <a:p>
            <a:r>
              <a:rPr lang="en-US" sz="3600" dirty="0"/>
              <a:t> 203</a:t>
            </a:r>
          </a:p>
          <a:p>
            <a:r>
              <a:rPr lang="en-US" sz="3600" dirty="0"/>
              <a:t>4,912</a:t>
            </a:r>
          </a:p>
        </p:txBody>
      </p:sp>
    </p:spTree>
    <p:extLst>
      <p:ext uri="{BB962C8B-B14F-4D97-AF65-F5344CB8AC3E}">
        <p14:creationId xmlns:p14="http://schemas.microsoft.com/office/powerpoint/2010/main" val="2015150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Think and Write</a:t>
            </a:r>
          </a:p>
        </p:txBody>
      </p:sp>
      <p:sp>
        <p:nvSpPr>
          <p:cNvPr id="3" name="Content Placeholder 2"/>
          <p:cNvSpPr>
            <a:spLocks noGrp="1"/>
          </p:cNvSpPr>
          <p:nvPr>
            <p:ph sz="quarter" idx="1"/>
          </p:nvPr>
        </p:nvSpPr>
        <p:spPr/>
        <p:txBody>
          <a:bodyPr>
            <a:normAutofit/>
          </a:bodyPr>
          <a:lstStyle/>
          <a:p>
            <a:pPr marL="0" indent="0">
              <a:buNone/>
            </a:pPr>
            <a:r>
              <a:rPr lang="en-US" sz="4400" dirty="0"/>
              <a:t>Suppose you only have a hundred dollar bill and you need to give someone $10. What could you do? </a:t>
            </a:r>
          </a:p>
        </p:txBody>
      </p:sp>
    </p:spTree>
    <p:extLst>
      <p:ext uri="{BB962C8B-B14F-4D97-AF65-F5344CB8AC3E}">
        <p14:creationId xmlns:p14="http://schemas.microsoft.com/office/powerpoint/2010/main" val="37959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1</a:t>
            </a:r>
          </a:p>
        </p:txBody>
      </p:sp>
      <p:sp>
        <p:nvSpPr>
          <p:cNvPr id="3" name="Content Placeholder 2"/>
          <p:cNvSpPr>
            <a:spLocks noGrp="1"/>
          </p:cNvSpPr>
          <p:nvPr>
            <p:ph sz="quarter" idx="1"/>
          </p:nvPr>
        </p:nvSpPr>
        <p:spPr>
          <a:xfrm>
            <a:off x="2204887" y="1676400"/>
            <a:ext cx="8153400" cy="4495800"/>
          </a:xfrm>
        </p:spPr>
        <p:txBody>
          <a:bodyPr>
            <a:noAutofit/>
          </a:bodyPr>
          <a:lstStyle/>
          <a:p>
            <a:r>
              <a:rPr lang="en-US" sz="3200" dirty="0"/>
              <a:t>You have 2 hundreds, 4 tens, and 6 ones. You need to give away 1 hundred, 5 tens, and 3 ones. How could you do this?</a:t>
            </a:r>
          </a:p>
          <a:p>
            <a:r>
              <a:rPr lang="en-US" sz="3200" dirty="0"/>
              <a:t>246= </a:t>
            </a:r>
          </a:p>
          <a:p>
            <a:r>
              <a:rPr lang="en-US" sz="3200" dirty="0"/>
              <a:t>Now, subtract 1 hundred, 5 tens, and 3 ones. Start with the ones. </a:t>
            </a:r>
          </a:p>
          <a:p>
            <a:r>
              <a:rPr lang="en-US" sz="3200" dirty="0"/>
              <a:t>How many hundreds, tens, and ones do you have? </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3607" y="3597705"/>
            <a:ext cx="609600"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71547" y="3577567"/>
            <a:ext cx="609600"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55482" y="3597495"/>
            <a:ext cx="51852"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548620" y="3571295"/>
            <a:ext cx="49213"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14512" y="3575696"/>
            <a:ext cx="49213"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67403" y="3592687"/>
            <a:ext cx="49213" cy="54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56272" y="3790122"/>
            <a:ext cx="88965" cy="1341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63778" y="3579269"/>
            <a:ext cx="91550" cy="138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05601" y="3571295"/>
            <a:ext cx="96837" cy="14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77000" y="3791124"/>
            <a:ext cx="96837" cy="14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05601" y="3791124"/>
            <a:ext cx="96837" cy="14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9">
            <a:extLst>
              <a:ext uri="{FF2B5EF4-FFF2-40B4-BE49-F238E27FC236}">
                <a16:creationId xmlns:a16="http://schemas.microsoft.com/office/drawing/2014/main" id="{C8752771-B13A-4612-91B2-E1AF7EC7624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6501" y="3579269"/>
            <a:ext cx="96837" cy="14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72687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2</a:t>
            </a:r>
          </a:p>
        </p:txBody>
      </p:sp>
      <p:sp>
        <p:nvSpPr>
          <p:cNvPr id="3" name="Content Placeholder 2"/>
          <p:cNvSpPr>
            <a:spLocks noGrp="1"/>
          </p:cNvSpPr>
          <p:nvPr>
            <p:ph sz="quarter" idx="1"/>
          </p:nvPr>
        </p:nvSpPr>
        <p:spPr/>
        <p:txBody>
          <a:bodyPr>
            <a:normAutofit fontScale="92500" lnSpcReduction="20000"/>
          </a:bodyPr>
          <a:lstStyle/>
          <a:p>
            <a:r>
              <a:rPr lang="en-US" sz="4400" dirty="0"/>
              <a:t> The burger shop sells 546 burgers on Saturday and 317 burgers on Sunday. How many more burgers were sold on Saturday? Use place value blocks to subtract 546 – 317.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34400" y="228600"/>
            <a:ext cx="1981200" cy="1721168"/>
          </a:xfrm>
          <a:prstGeom prst="rect">
            <a:avLst/>
          </a:prstGeom>
        </p:spPr>
      </p:pic>
    </p:spTree>
    <p:extLst>
      <p:ext uri="{BB962C8B-B14F-4D97-AF65-F5344CB8AC3E}">
        <p14:creationId xmlns:p14="http://schemas.microsoft.com/office/powerpoint/2010/main" val="1998366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3</a:t>
            </a:r>
          </a:p>
        </p:txBody>
      </p:sp>
      <p:sp>
        <p:nvSpPr>
          <p:cNvPr id="3" name="Content Placeholder 2"/>
          <p:cNvSpPr>
            <a:spLocks noGrp="1"/>
          </p:cNvSpPr>
          <p:nvPr>
            <p:ph sz="quarter" idx="1"/>
          </p:nvPr>
        </p:nvSpPr>
        <p:spPr/>
        <p:txBody>
          <a:bodyPr>
            <a:normAutofit/>
          </a:bodyPr>
          <a:lstStyle/>
          <a:p>
            <a:pPr marL="0" indent="0">
              <a:buNone/>
            </a:pPr>
            <a:r>
              <a:rPr lang="en-US" sz="4000" dirty="0"/>
              <a:t>On Friday night, the hot dog shop sold 418 hot dogs and 229 chili dogs. How many more hot dogs did they sell than chili dogs? Use place value blocks to subtract 418 – 229.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1" y="4724401"/>
            <a:ext cx="2900875" cy="1995487"/>
          </a:xfrm>
          <a:prstGeom prst="rect">
            <a:avLst/>
          </a:prstGeom>
        </p:spPr>
      </p:pic>
    </p:spTree>
    <p:extLst>
      <p:ext uri="{BB962C8B-B14F-4D97-AF65-F5344CB8AC3E}">
        <p14:creationId xmlns:p14="http://schemas.microsoft.com/office/powerpoint/2010/main" val="2452349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4</a:t>
            </a:r>
          </a:p>
        </p:txBody>
      </p:sp>
      <p:sp>
        <p:nvSpPr>
          <p:cNvPr id="3" name="Content Placeholder 2"/>
          <p:cNvSpPr>
            <a:spLocks noGrp="1"/>
          </p:cNvSpPr>
          <p:nvPr>
            <p:ph sz="quarter" idx="1"/>
          </p:nvPr>
        </p:nvSpPr>
        <p:spPr/>
        <p:txBody>
          <a:bodyPr>
            <a:normAutofit/>
          </a:bodyPr>
          <a:lstStyle/>
          <a:p>
            <a:r>
              <a:rPr lang="en-US" sz="4000" dirty="0"/>
              <a:t> Sam has $215. He spends $174 at the video game store. How much money does Sam have left? Use place value blocks to model. </a:t>
            </a:r>
          </a:p>
        </p:txBody>
      </p:sp>
      <p:pic>
        <p:nvPicPr>
          <p:cNvPr id="1027" name="Picture 3" descr="C:\Users\Jason\AppData\Local\Microsoft\Windows\Temporary Internet Files\Content.IE5\PNMN61BI\MC90043159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4572000"/>
            <a:ext cx="1828572" cy="18285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2508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5</a:t>
            </a:r>
          </a:p>
        </p:txBody>
      </p:sp>
      <p:sp>
        <p:nvSpPr>
          <p:cNvPr id="3" name="Content Placeholder 2"/>
          <p:cNvSpPr>
            <a:spLocks noGrp="1"/>
          </p:cNvSpPr>
          <p:nvPr>
            <p:ph sz="quarter" idx="1"/>
          </p:nvPr>
        </p:nvSpPr>
        <p:spPr/>
        <p:txBody>
          <a:bodyPr>
            <a:normAutofit/>
          </a:bodyPr>
          <a:lstStyle/>
          <a:p>
            <a:r>
              <a:rPr lang="en-US" sz="3600" dirty="0"/>
              <a:t> It is 346 miles from Cleveland to Chicago. Tara and her family have driven 193 miles. How much farther do they still have to go?</a:t>
            </a:r>
          </a:p>
        </p:txBody>
      </p:sp>
      <p:pic>
        <p:nvPicPr>
          <p:cNvPr id="2050" name="Picture 2" descr="C:\Users\Jason\AppData\Local\Microsoft\Windows\Temporary Internet Files\Content.IE5\PSQ2LE99\MP900412066[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23509" y="3962400"/>
            <a:ext cx="3200400"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20949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6</TotalTime>
  <Words>306</Words>
  <Application>Microsoft Office PowerPoint</Application>
  <PresentationFormat>Widescreen</PresentationFormat>
  <Paragraphs>27</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Gill Sans MT</vt:lpstr>
      <vt:lpstr>Gallery</vt:lpstr>
      <vt:lpstr>Models for subtracting 3-digit numbers</vt:lpstr>
      <vt:lpstr>Warm Up</vt:lpstr>
      <vt:lpstr>Think and Write</vt:lpstr>
      <vt:lpstr>Problem 1</vt:lpstr>
      <vt:lpstr>Problem 2</vt:lpstr>
      <vt:lpstr>Problem 3</vt:lpstr>
      <vt:lpstr>Problem 4</vt:lpstr>
      <vt:lpstr>Problem 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Models for subtracting 3-digit numbers</dc:title>
  <dc:creator>Michael Fennell</dc:creator>
  <cp:lastModifiedBy>Michael Fennell</cp:lastModifiedBy>
  <cp:revision>1</cp:revision>
  <dcterms:created xsi:type="dcterms:W3CDTF">2020-10-11T19:04:57Z</dcterms:created>
  <dcterms:modified xsi:type="dcterms:W3CDTF">2020-10-11T19:11:34Z</dcterms:modified>
</cp:coreProperties>
</file>