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p:restoredTop sz="94681"/>
  </p:normalViewPr>
  <p:slideViewPr>
    <p:cSldViewPr snapToGrid="0" snapToObjects="1">
      <p:cViewPr varScale="1">
        <p:scale>
          <a:sx n="120" d="100"/>
          <a:sy n="120" d="100"/>
        </p:scale>
        <p:origin x="-13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8/12/20</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8/12/20</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8/12/20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8/12/20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8/12/20</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8/12/20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8/12/20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8/12/20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8/12/20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8/12/20</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8/12/20</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esotoms.schoology.com/home" TargetMode="External"/><Relationship Id="rId3" Type="http://schemas.openxmlformats.org/officeDocument/2006/relationships/hyperlink" Target="http://dcsdms.org/ticke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21628"/>
            <a:ext cx="7431914" cy="737928"/>
          </a:xfrm>
        </p:spPr>
        <p:txBody>
          <a:bodyPr>
            <a:normAutofit/>
          </a:bodyPr>
          <a:lstStyle/>
          <a:p>
            <a:pPr algn="ctr"/>
            <a:r>
              <a:rPr lang="en-US" sz="3200" dirty="0" smtClean="0"/>
              <a:t>Distance Learning Rules and Procedures</a:t>
            </a:r>
            <a:endParaRPr lang="en-US" sz="3200" dirty="0"/>
          </a:p>
        </p:txBody>
      </p:sp>
      <p:sp>
        <p:nvSpPr>
          <p:cNvPr id="3" name="Subtitle 2"/>
          <p:cNvSpPr>
            <a:spLocks noGrp="1"/>
          </p:cNvSpPr>
          <p:nvPr>
            <p:ph type="subTitle" idx="1"/>
          </p:nvPr>
        </p:nvSpPr>
        <p:spPr>
          <a:xfrm>
            <a:off x="1217126" y="4959557"/>
            <a:ext cx="5867400" cy="1010938"/>
          </a:xfrm>
        </p:spPr>
        <p:txBody>
          <a:bodyPr>
            <a:noAutofit/>
          </a:bodyPr>
          <a:lstStyle/>
          <a:p>
            <a:r>
              <a:rPr lang="en-US" sz="2000" dirty="0" smtClean="0"/>
              <a:t>Timothy Gardner</a:t>
            </a:r>
            <a:endParaRPr lang="en-US" sz="2000" dirty="0" smtClean="0"/>
          </a:p>
          <a:p>
            <a:r>
              <a:rPr lang="en-US" sz="2000" dirty="0" smtClean="0"/>
              <a:t>AP Psychology and U.S. History</a:t>
            </a:r>
            <a:endParaRPr lang="en-US" sz="2000" dirty="0"/>
          </a:p>
        </p:txBody>
      </p:sp>
    </p:spTree>
    <p:extLst>
      <p:ext uri="{BB962C8B-B14F-4D97-AF65-F5344CB8AC3E}">
        <p14:creationId xmlns:p14="http://schemas.microsoft.com/office/powerpoint/2010/main" val="3149326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About Me </a:t>
            </a:r>
            <a:endParaRPr lang="en-US" dirty="0"/>
          </a:p>
        </p:txBody>
      </p:sp>
      <p:sp>
        <p:nvSpPr>
          <p:cNvPr id="3" name="Content Placeholder 2"/>
          <p:cNvSpPr>
            <a:spLocks noGrp="1"/>
          </p:cNvSpPr>
          <p:nvPr>
            <p:ph idx="1"/>
          </p:nvPr>
        </p:nvSpPr>
        <p:spPr>
          <a:xfrm>
            <a:off x="411930" y="1949823"/>
            <a:ext cx="8341593" cy="4502745"/>
          </a:xfrm>
        </p:spPr>
        <p:txBody>
          <a:bodyPr>
            <a:normAutofit/>
          </a:bodyPr>
          <a:lstStyle/>
          <a:p>
            <a:r>
              <a:rPr lang="en-US" dirty="0" smtClean="0"/>
              <a:t>I have a teacher website set up on Southaven High School’s website. </a:t>
            </a:r>
          </a:p>
          <a:p>
            <a:r>
              <a:rPr lang="en-US" dirty="0" smtClean="0"/>
              <a:t> </a:t>
            </a:r>
            <a:r>
              <a:rPr lang="en-US" dirty="0"/>
              <a:t>G</a:t>
            </a:r>
            <a:r>
              <a:rPr lang="en-US" dirty="0" smtClean="0"/>
              <a:t>o to Southaven High School’s website and Click Staff/ Teacher Websites. </a:t>
            </a:r>
          </a:p>
          <a:p>
            <a:r>
              <a:rPr lang="en-US" dirty="0" smtClean="0"/>
              <a:t>Scroll down until you see my name: </a:t>
            </a:r>
            <a:r>
              <a:rPr lang="en-US" dirty="0" smtClean="0"/>
              <a:t>Timothy Gardner</a:t>
            </a:r>
            <a:endParaRPr lang="en-US" dirty="0" smtClean="0"/>
          </a:p>
          <a:p>
            <a:r>
              <a:rPr lang="en-US" dirty="0" smtClean="0"/>
              <a:t>Click on my name. </a:t>
            </a:r>
          </a:p>
          <a:p>
            <a:r>
              <a:rPr lang="en-US" dirty="0" smtClean="0"/>
              <a:t>You will be able to see information about me. </a:t>
            </a:r>
          </a:p>
          <a:p>
            <a:r>
              <a:rPr lang="en-US" dirty="0" smtClean="0"/>
              <a:t>There is also a video of me and my classroom on my teacher website to introduce myself to you all! </a:t>
            </a:r>
            <a:endParaRPr lang="en-US" dirty="0"/>
          </a:p>
        </p:txBody>
      </p:sp>
    </p:spTree>
    <p:extLst>
      <p:ext uri="{BB962C8B-B14F-4D97-AF65-F5344CB8AC3E}">
        <p14:creationId xmlns:p14="http://schemas.microsoft.com/office/powerpoint/2010/main" val="1648148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Schoology (Pronounced </a:t>
            </a:r>
            <a:r>
              <a:rPr lang="en-US" b="1" dirty="0" err="1" smtClean="0"/>
              <a:t>school·o·gy</a:t>
            </a:r>
            <a:r>
              <a:rPr lang="en-US" b="1" dirty="0" smtClean="0"/>
              <a:t>)</a:t>
            </a:r>
            <a:r>
              <a:rPr lang="en-US" b="1" dirty="0"/>
              <a:t/>
            </a:r>
            <a:br>
              <a:rPr lang="en-US" b="1" dirty="0"/>
            </a:br>
            <a:endParaRPr lang="en-US" dirty="0"/>
          </a:p>
        </p:txBody>
      </p:sp>
      <p:sp>
        <p:nvSpPr>
          <p:cNvPr id="3" name="Content Placeholder 2"/>
          <p:cNvSpPr>
            <a:spLocks noGrp="1"/>
          </p:cNvSpPr>
          <p:nvPr>
            <p:ph idx="1"/>
          </p:nvPr>
        </p:nvSpPr>
        <p:spPr>
          <a:xfrm>
            <a:off x="343275" y="1819075"/>
            <a:ext cx="8375922" cy="4787944"/>
          </a:xfrm>
        </p:spPr>
        <p:txBody>
          <a:bodyPr>
            <a:normAutofit lnSpcReduction="10000"/>
          </a:bodyPr>
          <a:lstStyle/>
          <a:p>
            <a:r>
              <a:rPr lang="en-US" dirty="0" smtClean="0"/>
              <a:t>This is the first time that we have used Schoology in DCS. I really think that it is a great program that will be useful to not only teachers but students as well. </a:t>
            </a:r>
          </a:p>
          <a:p>
            <a:r>
              <a:rPr lang="en-US" dirty="0" smtClean="0"/>
              <a:t>My classes will be updated on a regular basis</a:t>
            </a:r>
          </a:p>
          <a:p>
            <a:r>
              <a:rPr lang="en-US" dirty="0" smtClean="0"/>
              <a:t>Students are required to log in at least 4 hours a day on </a:t>
            </a:r>
            <a:r>
              <a:rPr lang="en-US" dirty="0" err="1" smtClean="0"/>
              <a:t>schoology</a:t>
            </a:r>
            <a:r>
              <a:rPr lang="en-US" dirty="0" smtClean="0"/>
              <a:t>. (And yes, it records the time each student is logged on!) This means that students should be working on each individual class that they are signed up for, for at least an hour a day. </a:t>
            </a:r>
          </a:p>
          <a:p>
            <a:r>
              <a:rPr lang="en-US" dirty="0" smtClean="0"/>
              <a:t>We will be doing almost the exact same thing online that we are doing in the class. This means notes, activities, quizzes, and tests will be as close as they can be for every student- virtual or traditional. </a:t>
            </a:r>
            <a:endParaRPr lang="en-US" dirty="0"/>
          </a:p>
        </p:txBody>
      </p:sp>
    </p:spTree>
    <p:extLst>
      <p:ext uri="{BB962C8B-B14F-4D97-AF65-F5344CB8AC3E}">
        <p14:creationId xmlns:p14="http://schemas.microsoft.com/office/powerpoint/2010/main" val="346705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Schoology</a:t>
            </a:r>
            <a:endParaRPr lang="en-US" dirty="0"/>
          </a:p>
        </p:txBody>
      </p:sp>
      <p:sp>
        <p:nvSpPr>
          <p:cNvPr id="3" name="Content Placeholder 2"/>
          <p:cNvSpPr>
            <a:spLocks noGrp="1"/>
          </p:cNvSpPr>
          <p:nvPr>
            <p:ph idx="1"/>
          </p:nvPr>
        </p:nvSpPr>
        <p:spPr>
          <a:xfrm>
            <a:off x="394766" y="1949823"/>
            <a:ext cx="8255775" cy="4468423"/>
          </a:xfrm>
        </p:spPr>
        <p:txBody>
          <a:bodyPr>
            <a:normAutofit lnSpcReduction="10000"/>
          </a:bodyPr>
          <a:lstStyle/>
          <a:p>
            <a:r>
              <a:rPr lang="en-US" sz="2400" dirty="0"/>
              <a:t>To log into </a:t>
            </a:r>
            <a:r>
              <a:rPr lang="en-US" sz="2400" dirty="0" err="1"/>
              <a:t>schoology</a:t>
            </a:r>
            <a:r>
              <a:rPr lang="en-US" sz="2400" dirty="0"/>
              <a:t> you will go to </a:t>
            </a:r>
            <a:r>
              <a:rPr lang="en-US" sz="2400" dirty="0">
                <a:hlinkClick r:id="rId2"/>
              </a:rPr>
              <a:t>https://desotoms.schoology.com/home</a:t>
            </a:r>
            <a:endParaRPr lang="en-US" sz="2400" dirty="0"/>
          </a:p>
          <a:p>
            <a:r>
              <a:rPr lang="en-US" sz="2400" dirty="0"/>
              <a:t>Enter </a:t>
            </a:r>
            <a:r>
              <a:rPr lang="en-US" sz="2400" dirty="0" smtClean="0"/>
              <a:t>your </a:t>
            </a:r>
            <a:r>
              <a:rPr lang="en-US" sz="2400" dirty="0"/>
              <a:t>Office365 email </a:t>
            </a:r>
            <a:r>
              <a:rPr lang="en-US" sz="2400" dirty="0" smtClean="0"/>
              <a:t>credentials (the email account that all students should have from the school)</a:t>
            </a:r>
            <a:endParaRPr lang="en-US" sz="2400" dirty="0"/>
          </a:p>
          <a:p>
            <a:r>
              <a:rPr lang="en-US" sz="2400" dirty="0"/>
              <a:t>User name is first initial, last initial and the last six digits of your lunch number. </a:t>
            </a:r>
            <a:r>
              <a:rPr lang="en-US" sz="2400" dirty="0" smtClean="0"/>
              <a:t>Example for my name: RB234567</a:t>
            </a:r>
            <a:endParaRPr lang="en-US" sz="2400" dirty="0"/>
          </a:p>
          <a:p>
            <a:r>
              <a:rPr lang="en-US" sz="2400" dirty="0"/>
              <a:t>Password is your schools mascot and your birthday. </a:t>
            </a:r>
            <a:r>
              <a:rPr lang="en-US" sz="2400" dirty="0" smtClean="0"/>
              <a:t>Example: Chargers042701 (April 27</a:t>
            </a:r>
            <a:r>
              <a:rPr lang="en-US" sz="2400" baseline="30000" dirty="0" smtClean="0"/>
              <a:t>th</a:t>
            </a:r>
            <a:r>
              <a:rPr lang="en-US" sz="2400" dirty="0" smtClean="0"/>
              <a:t>, 2001)</a:t>
            </a:r>
          </a:p>
          <a:p>
            <a:r>
              <a:rPr lang="en-US" sz="2400" dirty="0" smtClean="0"/>
              <a:t>Please visit </a:t>
            </a:r>
            <a:r>
              <a:rPr lang="en-US" sz="2400" dirty="0" smtClean="0">
                <a:hlinkClick r:id="rId3"/>
              </a:rPr>
              <a:t>http://dcsdms.org/tickets/</a:t>
            </a:r>
            <a:r>
              <a:rPr lang="en-US" sz="2400" dirty="0" smtClean="0"/>
              <a:t> to submit a help ticket if anything is wrong or if you need help with something! </a:t>
            </a:r>
            <a:endParaRPr lang="en-US" sz="2400" dirty="0"/>
          </a:p>
          <a:p>
            <a:endParaRPr lang="en-US" dirty="0"/>
          </a:p>
        </p:txBody>
      </p:sp>
    </p:spTree>
    <p:extLst>
      <p:ext uri="{BB962C8B-B14F-4D97-AF65-F5344CB8AC3E}">
        <p14:creationId xmlns:p14="http://schemas.microsoft.com/office/powerpoint/2010/main" val="412576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Power </a:t>
            </a:r>
            <a:r>
              <a:rPr lang="en-US" dirty="0" smtClean="0"/>
              <a:t>points</a:t>
            </a:r>
            <a:endParaRPr lang="en-US" dirty="0"/>
          </a:p>
        </p:txBody>
      </p:sp>
      <p:sp>
        <p:nvSpPr>
          <p:cNvPr id="3" name="Content Placeholder 2"/>
          <p:cNvSpPr>
            <a:spLocks noGrp="1"/>
          </p:cNvSpPr>
          <p:nvPr>
            <p:ph idx="1"/>
          </p:nvPr>
        </p:nvSpPr>
        <p:spPr>
          <a:xfrm>
            <a:off x="377603" y="1949824"/>
            <a:ext cx="8443708" cy="4649318"/>
          </a:xfrm>
        </p:spPr>
        <p:txBody>
          <a:bodyPr>
            <a:normAutofit/>
          </a:bodyPr>
          <a:lstStyle/>
          <a:p>
            <a:r>
              <a:rPr lang="en-US" dirty="0" smtClean="0"/>
              <a:t>Students will have access to each unit’s power points </a:t>
            </a:r>
            <a:endParaRPr lang="en-US" dirty="0" smtClean="0"/>
          </a:p>
          <a:p>
            <a:r>
              <a:rPr lang="en-US" dirty="0" smtClean="0"/>
              <a:t>Students </a:t>
            </a:r>
            <a:r>
              <a:rPr lang="en-US" dirty="0" smtClean="0"/>
              <a:t>will need to download the power points </a:t>
            </a:r>
            <a:r>
              <a:rPr lang="en-US" dirty="0" smtClean="0"/>
              <a:t>from </a:t>
            </a:r>
            <a:r>
              <a:rPr lang="en-US" dirty="0"/>
              <a:t>S</a:t>
            </a:r>
            <a:r>
              <a:rPr lang="en-US" dirty="0" smtClean="0"/>
              <a:t>choology. </a:t>
            </a:r>
          </a:p>
          <a:p>
            <a:r>
              <a:rPr lang="en-US" dirty="0" smtClean="0"/>
              <a:t>These </a:t>
            </a:r>
            <a:r>
              <a:rPr lang="en-US" dirty="0" smtClean="0"/>
              <a:t>are </a:t>
            </a:r>
            <a:r>
              <a:rPr lang="en-US" dirty="0" smtClean="0"/>
              <a:t>for you to take </a:t>
            </a:r>
            <a:r>
              <a:rPr lang="en-US" dirty="0" smtClean="0"/>
              <a:t>notes for you to study and learn all of the new material, and to use to work on your study guide. </a:t>
            </a:r>
            <a:endParaRPr lang="en-US" dirty="0" smtClean="0"/>
          </a:p>
          <a:p>
            <a:r>
              <a:rPr lang="en-US" dirty="0"/>
              <a:t> </a:t>
            </a:r>
            <a:r>
              <a:rPr lang="en-US" dirty="0" smtClean="0"/>
              <a:t>For AP Psychology there will be note checks.  </a:t>
            </a:r>
            <a:endParaRPr lang="en-US" dirty="0"/>
          </a:p>
        </p:txBody>
      </p:sp>
    </p:spTree>
    <p:extLst>
      <p:ext uri="{BB962C8B-B14F-4D97-AF65-F5344CB8AC3E}">
        <p14:creationId xmlns:p14="http://schemas.microsoft.com/office/powerpoint/2010/main" val="535602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Activities and Assignments</a:t>
            </a:r>
            <a:endParaRPr lang="en-US" dirty="0"/>
          </a:p>
        </p:txBody>
      </p:sp>
      <p:sp>
        <p:nvSpPr>
          <p:cNvPr id="3" name="Content Placeholder 2"/>
          <p:cNvSpPr>
            <a:spLocks noGrp="1"/>
          </p:cNvSpPr>
          <p:nvPr>
            <p:ph idx="1"/>
          </p:nvPr>
        </p:nvSpPr>
        <p:spPr>
          <a:xfrm>
            <a:off x="394766" y="1767592"/>
            <a:ext cx="8375921" cy="4702138"/>
          </a:xfrm>
        </p:spPr>
        <p:txBody>
          <a:bodyPr>
            <a:normAutofit fontScale="92500" lnSpcReduction="10000"/>
          </a:bodyPr>
          <a:lstStyle/>
          <a:p>
            <a:r>
              <a:rPr lang="en-US" dirty="0" smtClean="0"/>
              <a:t>Activities are due on the </a:t>
            </a:r>
            <a:r>
              <a:rPr lang="en-US" dirty="0" smtClean="0"/>
              <a:t>due date published in </a:t>
            </a:r>
            <a:r>
              <a:rPr lang="en-US" dirty="0" err="1" smtClean="0"/>
              <a:t>schoology</a:t>
            </a:r>
            <a:r>
              <a:rPr lang="en-US" dirty="0" smtClean="0"/>
              <a:t>. Some activities and assignments have time limits, so please make sure that you work diligently</a:t>
            </a:r>
            <a:endParaRPr lang="en-US" dirty="0" smtClean="0"/>
          </a:p>
          <a:p>
            <a:r>
              <a:rPr lang="en-US" dirty="0" smtClean="0"/>
              <a:t>This means that you will be responsible for checking </a:t>
            </a:r>
            <a:r>
              <a:rPr lang="en-US" dirty="0" err="1" smtClean="0"/>
              <a:t>Schoology</a:t>
            </a:r>
            <a:r>
              <a:rPr lang="en-US" dirty="0" smtClean="0"/>
              <a:t> and doing your classwork everyday!!</a:t>
            </a:r>
          </a:p>
          <a:p>
            <a:r>
              <a:rPr lang="en-US" dirty="0" smtClean="0"/>
              <a:t>You will be locked out of the activity once the time limit has expired </a:t>
            </a:r>
            <a:r>
              <a:rPr lang="en-US" dirty="0" smtClean="0"/>
              <a:t>and </a:t>
            </a:r>
            <a:r>
              <a:rPr lang="en-US" dirty="0" smtClean="0"/>
              <a:t>will not be allowed to re-enter. This means that you will receive a zero for that activity. It is your responsibility to be on Schoology every day and asking questions if you do not understand something! </a:t>
            </a:r>
          </a:p>
          <a:p>
            <a:r>
              <a:rPr lang="en-US" dirty="0" smtClean="0"/>
              <a:t>There will videos on various topics in the video </a:t>
            </a:r>
            <a:r>
              <a:rPr lang="en-US" dirty="0" smtClean="0"/>
              <a:t>folder.  You need to watch these.  Some are required for assignments, others are review type videos,</a:t>
            </a:r>
            <a:r>
              <a:rPr lang="en-US" dirty="0"/>
              <a:t> </a:t>
            </a:r>
            <a:r>
              <a:rPr lang="en-US" dirty="0" smtClean="0"/>
              <a:t>t</a:t>
            </a:r>
            <a:r>
              <a:rPr lang="en-US" dirty="0" smtClean="0"/>
              <a:t>hey </a:t>
            </a:r>
            <a:r>
              <a:rPr lang="en-US" dirty="0" smtClean="0"/>
              <a:t>will help you if you </a:t>
            </a:r>
            <a:r>
              <a:rPr lang="en-US" dirty="0" err="1" smtClean="0"/>
              <a:t>didn</a:t>
            </a:r>
            <a:r>
              <a:rPr lang="fr-FR" dirty="0" smtClean="0"/>
              <a:t>’</a:t>
            </a:r>
            <a:r>
              <a:rPr lang="en-US" dirty="0" smtClean="0"/>
              <a:t>t understand further what we did on the power point. </a:t>
            </a:r>
          </a:p>
          <a:p>
            <a:endParaRPr lang="en-US" dirty="0"/>
          </a:p>
        </p:txBody>
      </p:sp>
    </p:spTree>
    <p:extLst>
      <p:ext uri="{BB962C8B-B14F-4D97-AF65-F5344CB8AC3E}">
        <p14:creationId xmlns:p14="http://schemas.microsoft.com/office/powerpoint/2010/main" val="645949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Tests and Quizzes</a:t>
            </a:r>
            <a:endParaRPr lang="en-US" dirty="0"/>
          </a:p>
        </p:txBody>
      </p:sp>
      <p:sp>
        <p:nvSpPr>
          <p:cNvPr id="3" name="Content Placeholder 2"/>
          <p:cNvSpPr>
            <a:spLocks noGrp="1"/>
          </p:cNvSpPr>
          <p:nvPr>
            <p:ph idx="1"/>
          </p:nvPr>
        </p:nvSpPr>
        <p:spPr>
          <a:xfrm>
            <a:off x="343275" y="1750431"/>
            <a:ext cx="8496068" cy="4736460"/>
          </a:xfrm>
        </p:spPr>
        <p:txBody>
          <a:bodyPr>
            <a:normAutofit fontScale="92500" lnSpcReduction="10000"/>
          </a:bodyPr>
          <a:lstStyle/>
          <a:p>
            <a:r>
              <a:rPr lang="en-US" dirty="0" smtClean="0"/>
              <a:t>There will be </a:t>
            </a:r>
            <a:r>
              <a:rPr lang="en-US" dirty="0" smtClean="0"/>
              <a:t>a quizzes</a:t>
            </a:r>
            <a:r>
              <a:rPr lang="en-US" dirty="0" smtClean="0"/>
              <a:t> and </a:t>
            </a:r>
            <a:r>
              <a:rPr lang="en-US" dirty="0" smtClean="0"/>
              <a:t>a Unit </a:t>
            </a:r>
            <a:r>
              <a:rPr lang="en-US" dirty="0"/>
              <a:t>Test  </a:t>
            </a:r>
            <a:r>
              <a:rPr lang="en-US" dirty="0" smtClean="0"/>
              <a:t>for </a:t>
            </a:r>
            <a:r>
              <a:rPr lang="en-US" dirty="0" smtClean="0"/>
              <a:t>every Unit. </a:t>
            </a:r>
          </a:p>
          <a:p>
            <a:r>
              <a:rPr lang="en-US" dirty="0" smtClean="0"/>
              <a:t>Unit Tests will mostly be made up of multiple choice questions, </a:t>
            </a:r>
            <a:r>
              <a:rPr lang="en-US" dirty="0" smtClean="0"/>
              <a:t>and</a:t>
            </a:r>
            <a:r>
              <a:rPr lang="en-US" dirty="0" smtClean="0"/>
              <a:t>/or short answer questions as well. </a:t>
            </a:r>
            <a:r>
              <a:rPr lang="en-US" dirty="0" smtClean="0"/>
              <a:t>For AP Psychology there will be an essay portion on each test.   The </a:t>
            </a:r>
            <a:r>
              <a:rPr lang="en-US" dirty="0" smtClean="0"/>
              <a:t>tests will be timed (you will have 90 min, just like you would in a normal classroom), and you will only get one chance to take each test. </a:t>
            </a:r>
          </a:p>
          <a:p>
            <a:r>
              <a:rPr lang="en-US" dirty="0" smtClean="0"/>
              <a:t>For Each Unit in History Students will compete Important People and Important Acts.  These are due the night before the Unit test.  For AP Psychology students will complete key terms for each unit, these are also due on the day of the test.  </a:t>
            </a:r>
          </a:p>
          <a:p>
            <a:r>
              <a:rPr lang="en-US" dirty="0" smtClean="0"/>
              <a:t>Quizzes </a:t>
            </a:r>
            <a:r>
              <a:rPr lang="en-US" dirty="0" smtClean="0"/>
              <a:t>will be done on </a:t>
            </a:r>
            <a:r>
              <a:rPr lang="en-US" dirty="0"/>
              <a:t>S</a:t>
            </a:r>
            <a:r>
              <a:rPr lang="en-US" dirty="0" smtClean="0"/>
              <a:t>choology, and they will all be multiple </a:t>
            </a:r>
            <a:r>
              <a:rPr lang="en-US" dirty="0" smtClean="0"/>
              <a:t>choice with some short answer. </a:t>
            </a:r>
            <a:r>
              <a:rPr lang="en-US" dirty="0" smtClean="0"/>
              <a:t>The quizzes will be timed just as they would in class, and you will only get one chance to take each quiz. </a:t>
            </a:r>
            <a:endParaRPr lang="en-US" dirty="0"/>
          </a:p>
        </p:txBody>
      </p:sp>
    </p:spTree>
    <p:extLst>
      <p:ext uri="{BB962C8B-B14F-4D97-AF65-F5344CB8AC3E}">
        <p14:creationId xmlns:p14="http://schemas.microsoft.com/office/powerpoint/2010/main" val="77205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Amsco</a:t>
            </a:r>
            <a:r>
              <a:rPr lang="en-US" dirty="0" smtClean="0"/>
              <a:t> Book for AP Psychology</a:t>
            </a:r>
            <a:endParaRPr lang="en-US" dirty="0"/>
          </a:p>
        </p:txBody>
      </p:sp>
      <p:sp>
        <p:nvSpPr>
          <p:cNvPr id="3" name="Content Placeholder 2"/>
          <p:cNvSpPr>
            <a:spLocks noGrp="1"/>
          </p:cNvSpPr>
          <p:nvPr>
            <p:ph idx="1"/>
          </p:nvPr>
        </p:nvSpPr>
        <p:spPr/>
        <p:txBody>
          <a:bodyPr/>
          <a:lstStyle/>
          <a:p>
            <a:r>
              <a:rPr lang="en-US" dirty="0" smtClean="0"/>
              <a:t>For AP Psychology we require the purchase of an </a:t>
            </a:r>
            <a:r>
              <a:rPr lang="en-US" dirty="0" err="1" smtClean="0"/>
              <a:t>Amsco</a:t>
            </a:r>
            <a:r>
              <a:rPr lang="en-US" dirty="0" smtClean="0"/>
              <a:t> Workbook.  This is an amazing tool that will help students prepare for the AP Exam.   </a:t>
            </a:r>
          </a:p>
          <a:p>
            <a:r>
              <a:rPr lang="en-US" dirty="0" smtClean="0"/>
              <a:t>The cost of this book is $23.00.  This can be paid on </a:t>
            </a:r>
            <a:r>
              <a:rPr lang="en-US" dirty="0" err="1" smtClean="0"/>
              <a:t>Revopay</a:t>
            </a:r>
            <a:r>
              <a:rPr lang="en-US" dirty="0" smtClean="0"/>
              <a:t>, the link is on my website.  </a:t>
            </a:r>
          </a:p>
          <a:p>
            <a:r>
              <a:rPr lang="en-US" dirty="0" smtClean="0"/>
              <a:t>The title of the book is </a:t>
            </a:r>
            <a:r>
              <a:rPr lang="en-US" dirty="0" err="1" smtClean="0"/>
              <a:t>Amsco</a:t>
            </a:r>
            <a:r>
              <a:rPr lang="en-US" dirty="0" smtClean="0"/>
              <a:t> Advanced Placement Psychology.   If you purchase this book from another source you need to make sure that it is the 2020 edition.  The course changed, so there is a new book.  </a:t>
            </a:r>
            <a:endParaRPr lang="en-US" dirty="0"/>
          </a:p>
        </p:txBody>
      </p:sp>
    </p:spTree>
    <p:extLst>
      <p:ext uri="{BB962C8B-B14F-4D97-AF65-F5344CB8AC3E}">
        <p14:creationId xmlns:p14="http://schemas.microsoft.com/office/powerpoint/2010/main" val="3970400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2255</TotalTime>
  <Words>822</Words>
  <Application>Microsoft Macintosh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Pixel</vt:lpstr>
      <vt:lpstr>Distance Learning Rules and Procedures</vt:lpstr>
      <vt:lpstr> About Me </vt:lpstr>
      <vt:lpstr>Schoology (Pronounced school·o·gy) </vt:lpstr>
      <vt:lpstr>Schoology</vt:lpstr>
      <vt:lpstr>Power points</vt:lpstr>
      <vt:lpstr>Activities and Assignments</vt:lpstr>
      <vt:lpstr>Tests and Quizzes</vt:lpstr>
      <vt:lpstr>Amsco Book for AP Psychology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Learning</dc:title>
  <dc:creator>Brandy Savage</dc:creator>
  <cp:lastModifiedBy>Timothy Gardner</cp:lastModifiedBy>
  <cp:revision>18</cp:revision>
  <dcterms:created xsi:type="dcterms:W3CDTF">2020-08-06T13:38:20Z</dcterms:created>
  <dcterms:modified xsi:type="dcterms:W3CDTF">2020-08-13T15:42:21Z</dcterms:modified>
</cp:coreProperties>
</file>