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C7D3C-0BD4-4655-BFB3-35104CE7352C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94689-13D7-4ADE-BA72-DA0C6DF5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5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94689-13D7-4ADE-BA72-DA0C6DF51E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3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BDE0DE9-577E-49B4-82C2-A14DF32A4D5D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F7DE54A-57CC-417E-B097-488237FD9E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By: Adrian  &amp; Marx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Shanghai Tower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6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3657600" y="-7620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366720">
            <a:off x="152400" y="489005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THE WHO, WHAT, WHEN, AND WHERE OF THE SHANGHAI TOWER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457199" y="2769237"/>
            <a:ext cx="79248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A man named </a:t>
            </a:r>
            <a:r>
              <a:rPr lang="en-US" sz="2000" dirty="0" err="1" smtClean="0"/>
              <a:t>Gensler</a:t>
            </a:r>
            <a:r>
              <a:rPr lang="en-US" sz="2000" dirty="0" smtClean="0"/>
              <a:t> designed the Shanghai Tower. A company named The Shanghai Tower Construction and Development built the tower. The building was Proposed in 2008. Construction started in 2009. The </a:t>
            </a:r>
            <a:r>
              <a:rPr lang="en-US" sz="2000" smtClean="0"/>
              <a:t>building will be </a:t>
            </a:r>
            <a:r>
              <a:rPr lang="en-US" sz="2000" dirty="0" smtClean="0"/>
              <a:t>completed in 2014 . The building is a hotel and office. The tower is in Shanghai, China.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191000" y="4352411"/>
            <a:ext cx="3471092" cy="23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5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8" r="15448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material that the building is made of composite. The size is 853 feet to the top.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3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2170113"/>
            <a:ext cx="5334000" cy="3505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21068248">
            <a:off x="381000" y="355847"/>
            <a:ext cx="8381260" cy="1054394"/>
          </a:xfrm>
        </p:spPr>
        <p:txBody>
          <a:bodyPr/>
          <a:lstStyle/>
          <a:p>
            <a:r>
              <a:rPr lang="en-US" dirty="0" smtClean="0"/>
              <a:t>WHAT IS IT USED FOR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715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used for a hotel and  offices.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61345">
            <a:off x="1097730" y="342681"/>
            <a:ext cx="8381260" cy="1054394"/>
          </a:xfrm>
        </p:spPr>
        <p:txBody>
          <a:bodyPr/>
          <a:lstStyle/>
          <a:p>
            <a:r>
              <a:rPr lang="en-US" sz="7200" dirty="0" smtClean="0"/>
              <a:t>Fun facts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Former name: Shanghai Center</a:t>
            </a:r>
          </a:p>
          <a:p>
            <a:r>
              <a:rPr lang="en-US" dirty="0" smtClean="0"/>
              <a:t>It is under construction</a:t>
            </a:r>
          </a:p>
          <a:p>
            <a:r>
              <a:rPr lang="en-US" dirty="0" smtClean="0"/>
              <a:t>It collapsed in 2012</a:t>
            </a:r>
          </a:p>
          <a:p>
            <a:r>
              <a:rPr lang="en-US" dirty="0" smtClean="0"/>
              <a:t>It will be completed in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028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62" y="304800"/>
            <a:ext cx="3902075" cy="5853113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Sky scraper center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3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131</TotalTime>
  <Words>142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Shanghai Tower</vt:lpstr>
      <vt:lpstr>PowerPoint Presentation</vt:lpstr>
      <vt:lpstr>MATERIALS AND SIZE</vt:lpstr>
      <vt:lpstr>WHAT IS IT USED FOR</vt:lpstr>
      <vt:lpstr>Fun facts</vt:lpstr>
      <vt:lpstr>resource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Shanghai Tower</dc:title>
  <dc:creator>GES Classroom</dc:creator>
  <cp:lastModifiedBy>Beth Milton</cp:lastModifiedBy>
  <cp:revision>15</cp:revision>
  <dcterms:created xsi:type="dcterms:W3CDTF">2013-12-04T14:17:21Z</dcterms:created>
  <dcterms:modified xsi:type="dcterms:W3CDTF">2013-12-09T16:57:33Z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