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78C782-6379-4BE0-A9C3-C708BF300C05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E103D0-D2E2-427D-97BA-12DDB6D339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C782-6379-4BE0-A9C3-C708BF300C05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103D0-D2E2-427D-97BA-12DDB6D339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C782-6379-4BE0-A9C3-C708BF300C05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103D0-D2E2-427D-97BA-12DDB6D339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C782-6379-4BE0-A9C3-C708BF300C05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103D0-D2E2-427D-97BA-12DDB6D339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C782-6379-4BE0-A9C3-C708BF300C05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103D0-D2E2-427D-97BA-12DDB6D339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C782-6379-4BE0-A9C3-C708BF300C05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103D0-D2E2-427D-97BA-12DDB6D339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C782-6379-4BE0-A9C3-C708BF300C05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103D0-D2E2-427D-97BA-12DDB6D3391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C782-6379-4BE0-A9C3-C708BF300C05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103D0-D2E2-427D-97BA-12DDB6D3391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8C782-6379-4BE0-A9C3-C708BF300C05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103D0-D2E2-427D-97BA-12DDB6D339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678C782-6379-4BE0-A9C3-C708BF300C05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E103D0-D2E2-427D-97BA-12DDB6D3391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78C782-6379-4BE0-A9C3-C708BF300C05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E103D0-D2E2-427D-97BA-12DDB6D3391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78C782-6379-4BE0-A9C3-C708BF300C05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E103D0-D2E2-427D-97BA-12DDB6D339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MT. RUSHMORE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657600"/>
            <a:ext cx="3962400" cy="2133600"/>
          </a:xfrm>
        </p:spPr>
        <p:txBody>
          <a:bodyPr/>
          <a:lstStyle/>
          <a:p>
            <a:r>
              <a:rPr lang="en-US" dirty="0" smtClean="0"/>
              <a:t>By </a:t>
            </a:r>
            <a:r>
              <a:rPr lang="en-US" dirty="0"/>
              <a:t>K</a:t>
            </a:r>
            <a:r>
              <a:rPr lang="en-US" dirty="0" smtClean="0"/>
              <a:t>aci and </a:t>
            </a:r>
            <a:r>
              <a:rPr lang="en-US" dirty="0" err="1"/>
              <a:t>J</a:t>
            </a:r>
            <a:r>
              <a:rPr lang="en-US" dirty="0" err="1" smtClean="0"/>
              <a:t>ayleigh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6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MT. Rushmore is located in South Dakota’s Black Hills National Forest.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6" b="16326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MT.RUSHMORE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3000" y="4876800"/>
            <a:ext cx="7162800" cy="64823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0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9" b="1189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876800"/>
            <a:ext cx="8305800" cy="1219200"/>
          </a:xfrm>
        </p:spPr>
        <p:txBody>
          <a:bodyPr/>
          <a:lstStyle/>
          <a:p>
            <a:pPr algn="l"/>
            <a:r>
              <a:rPr lang="en-US" dirty="0" smtClean="0"/>
              <a:t>THIS IS MT. RUSHMORE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143000" y="5410200"/>
            <a:ext cx="7162800" cy="648232"/>
          </a:xfrm>
        </p:spPr>
        <p:txBody>
          <a:bodyPr/>
          <a:lstStyle/>
          <a:p>
            <a:r>
              <a:rPr lang="en-US" dirty="0" smtClean="0"/>
              <a:t>MT. Rushmore </a:t>
            </a:r>
            <a:r>
              <a:rPr lang="en-US" smtClean="0"/>
              <a:t>began in 1927 and was completed </a:t>
            </a:r>
            <a:r>
              <a:rPr lang="en-US" dirty="0" smtClean="0"/>
              <a:t>in1941. MT. Rushmore is sixty feet (8 meters.)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8" b="1881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It was designed by </a:t>
            </a:r>
            <a:r>
              <a:rPr lang="en-US" dirty="0" err="1" smtClean="0"/>
              <a:t>Gutzon</a:t>
            </a:r>
            <a:r>
              <a:rPr lang="en-US" dirty="0" smtClean="0"/>
              <a:t> Borglum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0" b="1718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For the materials they used four hundred fifty thousand tons of rock.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4" b="1896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Mt. Rushmore was used for founding , expansion , preservation, and </a:t>
            </a:r>
            <a:r>
              <a:rPr lang="en-US" dirty="0" err="1" smtClean="0"/>
              <a:t>unifucation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3" b="122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95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On MT. Rushmore there is George Washington, Thomas Jefferson, Theodore Roosevelt, and Abraham Lincoln.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3" b="13713"/>
          <a:stretch>
            <a:fillRect/>
          </a:stretch>
        </p:blipFill>
        <p:spPr>
          <a:xfrm>
            <a:off x="228600" y="609600"/>
            <a:ext cx="8686800" cy="407723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MT. Rushmore history.com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FOUND THE INFO.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</TotalTime>
  <Words>113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MT. RUSHMORE</vt:lpstr>
      <vt:lpstr>MT.RUSHMORE</vt:lpstr>
      <vt:lpstr>THIS IS MT. RUSHMORE</vt:lpstr>
      <vt:lpstr>PowerPoint Presentation</vt:lpstr>
      <vt:lpstr>PowerPoint Presentation</vt:lpstr>
      <vt:lpstr>PowerPoint Presentation</vt:lpstr>
      <vt:lpstr>PowerPoint Presentation</vt:lpstr>
      <vt:lpstr>Interesting facts</vt:lpstr>
      <vt:lpstr>WHERE WE FOUND THE INFO.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MT. RUSHMORE</dc:title>
  <dc:creator>GES Classroom</dc:creator>
  <cp:lastModifiedBy>Beth Milton</cp:lastModifiedBy>
  <cp:revision>7</cp:revision>
  <dcterms:created xsi:type="dcterms:W3CDTF">2013-12-04T19:15:10Z</dcterms:created>
  <dcterms:modified xsi:type="dcterms:W3CDTF">2013-12-09T16:55:56Z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