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8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9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8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90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8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87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8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89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86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8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84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90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8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91.xml"/>
  <Override ContentType="application/vnd.openxmlformats-officedocument.presentationml.slide+xml" PartName="/ppt/slides/slide31.xml"/>
  <Override ContentType="application/vnd.openxmlformats-officedocument.presentationml.slide+xml" PartName="/ppt/slides/slide87.xml"/>
  <Override ContentType="application/vnd.openxmlformats-officedocument.presentationml.slide+xml" PartName="/ppt/slides/slide74.xml"/>
  <Override ContentType="application/vnd.openxmlformats-officedocument.presentationml.slide+xml" PartName="/ppt/slides/slide88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  <p:sldId id="339" r:id="rId88"/>
    <p:sldId id="340" r:id="rId89"/>
    <p:sldId id="341" r:id="rId90"/>
    <p:sldId id="342" r:id="rId91"/>
    <p:sldId id="343" r:id="rId92"/>
    <p:sldId id="344" r:id="rId93"/>
    <p:sldId id="345" r:id="rId94"/>
    <p:sldId id="346" r:id="rId95"/>
  </p:sldIdLst>
  <p:sldSz cy="6858000" cx="9144000"/>
  <p:notesSz cx="6858000" cy="9296400"/>
  <p:embeddedFontLst>
    <p:embeddedFont>
      <p:font typeface="Life Savers"/>
      <p:regular r:id="rId96"/>
      <p:bold r:id="rId9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95" Type="http://schemas.openxmlformats.org/officeDocument/2006/relationships/slide" Target="slides/slide91.xml"/><Relationship Id="rId94" Type="http://schemas.openxmlformats.org/officeDocument/2006/relationships/slide" Target="slides/slide90.xml"/><Relationship Id="rId97" Type="http://schemas.openxmlformats.org/officeDocument/2006/relationships/font" Target="fonts/LifeSavers-bold.fntdata"/><Relationship Id="rId96" Type="http://schemas.openxmlformats.org/officeDocument/2006/relationships/font" Target="fonts/LifeSavers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91" Type="http://schemas.openxmlformats.org/officeDocument/2006/relationships/slide" Target="slides/slide87.xml"/><Relationship Id="rId90" Type="http://schemas.openxmlformats.org/officeDocument/2006/relationships/slide" Target="slides/slide86.xml"/><Relationship Id="rId93" Type="http://schemas.openxmlformats.org/officeDocument/2006/relationships/slide" Target="slides/slide89.xml"/><Relationship Id="rId92" Type="http://schemas.openxmlformats.org/officeDocument/2006/relationships/slide" Target="slides/slide8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86" Type="http://schemas.openxmlformats.org/officeDocument/2006/relationships/slide" Target="slides/slide82.xml"/><Relationship Id="rId85" Type="http://schemas.openxmlformats.org/officeDocument/2006/relationships/slide" Target="slides/slide81.xml"/><Relationship Id="rId88" Type="http://schemas.openxmlformats.org/officeDocument/2006/relationships/slide" Target="slides/slide84.xml"/><Relationship Id="rId87" Type="http://schemas.openxmlformats.org/officeDocument/2006/relationships/slide" Target="slides/slide83.xml"/><Relationship Id="rId89" Type="http://schemas.openxmlformats.org/officeDocument/2006/relationships/slide" Target="slides/slide85.xml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75" Type="http://schemas.openxmlformats.org/officeDocument/2006/relationships/slide" Target="slides/slide71.xml"/><Relationship Id="rId74" Type="http://schemas.openxmlformats.org/officeDocument/2006/relationships/slide" Target="slides/slide70.xml"/><Relationship Id="rId77" Type="http://schemas.openxmlformats.org/officeDocument/2006/relationships/slide" Target="slides/slide73.xml"/><Relationship Id="rId76" Type="http://schemas.openxmlformats.org/officeDocument/2006/relationships/slide" Target="slides/slide72.xml"/><Relationship Id="rId79" Type="http://schemas.openxmlformats.org/officeDocument/2006/relationships/slide" Target="slides/slide75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66" Type="http://schemas.openxmlformats.org/officeDocument/2006/relationships/slide" Target="slides/slide62.xml"/><Relationship Id="rId65" Type="http://schemas.openxmlformats.org/officeDocument/2006/relationships/slide" Target="slides/slide61.xml"/><Relationship Id="rId68" Type="http://schemas.openxmlformats.org/officeDocument/2006/relationships/slide" Target="slides/slide64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69" Type="http://schemas.openxmlformats.org/officeDocument/2006/relationships/slide" Target="slides/slide6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55" Type="http://schemas.openxmlformats.org/officeDocument/2006/relationships/slide" Target="slides/slide51.xml"/><Relationship Id="rId54" Type="http://schemas.openxmlformats.org/officeDocument/2006/relationships/slide" Target="slides/slide50.xml"/><Relationship Id="rId57" Type="http://schemas.openxmlformats.org/officeDocument/2006/relationships/slide" Target="slides/slide53.xml"/><Relationship Id="rId56" Type="http://schemas.openxmlformats.org/officeDocument/2006/relationships/slide" Target="slides/slide52.xml"/><Relationship Id="rId59" Type="http://schemas.openxmlformats.org/officeDocument/2006/relationships/slide" Target="slides/slide55.xml"/><Relationship Id="rId58" Type="http://schemas.openxmlformats.org/officeDocument/2006/relationships/slide" Target="slides/slide5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2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2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2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2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4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4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4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5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5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5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5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" name="Google Shape;35;p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6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6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7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7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7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7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7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8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8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8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8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8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8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8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8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8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9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9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9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9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9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9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9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0" name="Google Shape;260;p9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9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1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0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0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0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0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0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10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10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5" name="Google Shape;285;p10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10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11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11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1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1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5" name="Google Shape;305;p11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1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11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1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p11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2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12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5" name="Google Shape;325;p12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2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12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2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2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2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2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3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5" name="Google Shape;345;p13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13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p13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3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5" name="Google Shape;355;p13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3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0" name="Google Shape;360;p13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3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5" name="Google Shape;365;p13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14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14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p14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14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4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14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14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14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4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0" name="Google Shape;390;p14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15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p15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15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15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5" name="Google Shape;405;p15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15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0" name="Google Shape;410;p15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5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5" name="Google Shape;415;p15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6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0" name="Google Shape;420;p16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6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5" name="Google Shape;425;p16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16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0" name="Google Shape;430;p16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16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16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16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0" name="Google Shape;440;p16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7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5" name="Google Shape;445;p17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17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p17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17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5" name="Google Shape;455;p17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0" name="Google Shape;460;p17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17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5" name="Google Shape;465;p17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9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p18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0" name="Google Shape;470;p18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8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5" name="Google Shape;475;p18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layout with centered title and subtitle placeholders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28600" lvl="6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28600" lvl="7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28600" lvl="8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2.xml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7.xml"/></Relationships>
</file>

<file path=ppt/slides/_rels/slide8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8.xml"/></Relationships>
</file>

<file path=ppt/slides/_rels/slide8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High-Frequency Phrases</a:t>
            </a:r>
            <a:endParaRPr>
              <a:latin typeface="Life Savers"/>
              <a:ea typeface="Life Savers"/>
              <a:cs typeface="Life Savers"/>
              <a:sym typeface="Life Savers"/>
            </a:endParaRPr>
          </a:p>
        </p:txBody>
      </p:sp>
      <p:sp>
        <p:nvSpPr>
          <p:cNvPr id="27" name="Google Shape;2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latin typeface="Life Savers"/>
                <a:ea typeface="Life Savers"/>
                <a:cs typeface="Life Savers"/>
                <a:sym typeface="Life Savers"/>
              </a:rPr>
              <a:t>Second 100 Words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Three years ago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Live and play.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 good man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After the game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Most of the animals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Our best things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Just the same</a:t>
            </a:r>
            <a:endParaRPr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My last name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That’s very good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Think before you act.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Over the river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Mother says to now.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Where are you?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 need help.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 work too much.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Any old time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Through the line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Right now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Mother means it.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Same time tomorrow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Tell the truth.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My new place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 little boy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The following day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We came home.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We want to go.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Show us around.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Form two lines.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 small house also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Another old picture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Write one sentence.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4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Set it up.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Another great sound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4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Put it there.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Where does it end?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 don’t feel well.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My home is large</a:t>
            </a:r>
            <a:r>
              <a:rPr b="0" i="0" lang="en-US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It turned out well.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Read the sentence.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This must be it.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Hand it over.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5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Such a big house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5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The men asked for help.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Take a little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 different land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They went here.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Get to the point.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5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Because we should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5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Even the animals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Try your best.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Move over.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We found it here.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6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Study and learn.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Kind of nice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Give it back.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6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Spell your name.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6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The good American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Change your clothes.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6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Play it again.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6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Back off.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6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Give it away.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6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Answer the phone.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7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Turn the page.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7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The air is warm.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7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Read my letters.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Only a little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7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It’s still here.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7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Where in the world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7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We need more.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7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 study in school.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77"/>
          <p:cNvSpPr txBox="1"/>
          <p:nvPr>
            <p:ph type="title"/>
          </p:nvPr>
        </p:nvSpPr>
        <p:spPr>
          <a:xfrm>
            <a:off x="685800" y="26446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I’m an American.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7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Such a mess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7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Point it out.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8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Right now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8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It’s a small world.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8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Big and small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It’s only me.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8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Home sweet home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8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Around the clock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85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Show and tell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86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You must be right.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87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Tell the truth.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88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Good and plenty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89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Help me out.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90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It turned out well.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91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It’s your place.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9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Good things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 know why.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p93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I think so.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94"/>
          <p:cNvSpPr txBox="1"/>
          <p:nvPr>
            <p:ph type="title"/>
          </p:nvPr>
        </p:nvSpPr>
        <p:spPr>
          <a:xfrm>
            <a:off x="685800" y="2667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Life Savers"/>
                <a:ea typeface="Life Savers"/>
                <a:cs typeface="Life Savers"/>
                <a:sym typeface="Life Savers"/>
              </a:rPr>
              <a:t>Read the book.</a:t>
            </a:r>
            <a:endParaRPr b="1">
              <a:latin typeface="Life Savers"/>
              <a:ea typeface="Life Savers"/>
              <a:cs typeface="Life Savers"/>
              <a:sym typeface="Life Saver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