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9" r:id="rId5"/>
    <p:sldId id="257" r:id="rId6"/>
    <p:sldId id="258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9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3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85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8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1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43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0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BE447-0F49-40C7-82E3-B81F0305CAC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6F48-2854-4B9E-9A1F-C7D1233F3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66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latin typeface="Impact" panose="020B0806030902050204" pitchFamily="34" charset="0"/>
              </a:rPr>
              <a:t>Studying Chemistry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 Survival Guide</a:t>
            </a:r>
          </a:p>
          <a:p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87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this compare to the Scientific Method?</a:t>
            </a:r>
            <a:endParaRPr lang="en-US" dirty="0"/>
          </a:p>
        </p:txBody>
      </p:sp>
      <p:pic>
        <p:nvPicPr>
          <p:cNvPr id="4" name="Content Placeholder 3" descr="EDP_WebpageGraphic-01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536" r="-33536"/>
          <a:stretch>
            <a:fillRect/>
          </a:stretch>
        </p:blipFill>
        <p:spPr>
          <a:xfrm>
            <a:off x="457200" y="1371600"/>
            <a:ext cx="8229600" cy="4754563"/>
          </a:xfrm>
        </p:spPr>
      </p:pic>
    </p:spTree>
    <p:extLst>
      <p:ext uri="{BB962C8B-B14F-4D97-AF65-F5344CB8AC3E}">
        <p14:creationId xmlns:p14="http://schemas.microsoft.com/office/powerpoint/2010/main" val="78989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Science?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24000"/>
            <a:ext cx="7239000" cy="4876800"/>
          </a:xfrm>
        </p:spPr>
      </p:pic>
    </p:spTree>
    <p:extLst>
      <p:ext uri="{BB962C8B-B14F-4D97-AF65-F5344CB8AC3E}">
        <p14:creationId xmlns:p14="http://schemas.microsoft.com/office/powerpoint/2010/main" val="328818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Chemistry?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2434431"/>
            <a:ext cx="5048250" cy="2857500"/>
          </a:xfrm>
        </p:spPr>
      </p:pic>
    </p:spTree>
    <p:extLst>
      <p:ext uri="{BB962C8B-B14F-4D97-AF65-F5344CB8AC3E}">
        <p14:creationId xmlns:p14="http://schemas.microsoft.com/office/powerpoint/2010/main" val="371129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Chemistry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matter, its structure, and the changes it undergoes.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1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Things you can grab.</a:t>
            </a:r>
          </a:p>
          <a:p>
            <a:pPr marL="0" indent="0">
              <a:buNone/>
            </a:pPr>
            <a:r>
              <a:rPr lang="en-US" dirty="0" smtClean="0"/>
              <a:t>Things which take up space.</a:t>
            </a:r>
          </a:p>
          <a:p>
            <a:pPr marL="0" indent="0">
              <a:buNone/>
            </a:pPr>
            <a:r>
              <a:rPr lang="en-US" dirty="0" smtClean="0"/>
              <a:t>Things which have mass.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Matter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Light</a:t>
            </a:r>
          </a:p>
          <a:p>
            <a:r>
              <a:rPr lang="en-US" dirty="0" smtClean="0"/>
              <a:t>Heat</a:t>
            </a:r>
          </a:p>
          <a:p>
            <a:r>
              <a:rPr lang="en-US" dirty="0" smtClean="0"/>
              <a:t>Charge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46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Chemistry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Inorganic Chemistry</a:t>
            </a:r>
          </a:p>
          <a:p>
            <a:r>
              <a:rPr lang="en-US" dirty="0" smtClean="0"/>
              <a:t>Organic  Chemistry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Physical Chemistry</a:t>
            </a:r>
          </a:p>
          <a:p>
            <a:r>
              <a:rPr lang="en-US" dirty="0" smtClean="0"/>
              <a:t>Nuclear Chemistry</a:t>
            </a:r>
          </a:p>
          <a:p>
            <a:r>
              <a:rPr lang="en-US" dirty="0" smtClean="0"/>
              <a:t>Polymer Chemistry</a:t>
            </a:r>
          </a:p>
          <a:p>
            <a:r>
              <a:rPr lang="en-US" dirty="0" smtClean="0"/>
              <a:t>Environmental Chemistry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447800"/>
            <a:ext cx="4572000" cy="4724400"/>
          </a:xfrm>
        </p:spPr>
      </p:pic>
    </p:spTree>
    <p:extLst>
      <p:ext uri="{BB962C8B-B14F-4D97-AF65-F5344CB8AC3E}">
        <p14:creationId xmlns:p14="http://schemas.microsoft.com/office/powerpoint/2010/main" val="126931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am I here?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Slacker Reasons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heard the class was easy.</a:t>
            </a:r>
          </a:p>
          <a:p>
            <a:r>
              <a:rPr lang="en-US" dirty="0" smtClean="0"/>
              <a:t>It looks good on my transcript.</a:t>
            </a:r>
          </a:p>
          <a:p>
            <a:r>
              <a:rPr lang="en-US" dirty="0" smtClean="0"/>
              <a:t>My mother made me sign-up.</a:t>
            </a:r>
          </a:p>
          <a:p>
            <a:r>
              <a:rPr lang="en-US" dirty="0" smtClean="0"/>
              <a:t>I needed one more Science class.</a:t>
            </a:r>
          </a:p>
          <a:p>
            <a:r>
              <a:rPr lang="en-US" dirty="0" smtClean="0"/>
              <a:t>To blow things up!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Responsible Reasons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develop a better understanding of the natural world.</a:t>
            </a:r>
          </a:p>
          <a:p>
            <a:r>
              <a:rPr lang="en-US" dirty="0" smtClean="0"/>
              <a:t>To prepare myself for the rigors of college.</a:t>
            </a:r>
          </a:p>
          <a:p>
            <a:r>
              <a:rPr lang="en-US" dirty="0" smtClean="0"/>
              <a:t>To prepare myself for a future career.</a:t>
            </a:r>
          </a:p>
          <a:p>
            <a:r>
              <a:rPr lang="en-US" dirty="0" smtClean="0"/>
              <a:t>To strengthen my higher-order thinking skills.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Succeed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Wrong Way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Skip Homework Assignments</a:t>
            </a:r>
          </a:p>
          <a:p>
            <a:r>
              <a:rPr lang="en-US" dirty="0" smtClean="0"/>
              <a:t>Cram for tests the night before.</a:t>
            </a:r>
          </a:p>
          <a:p>
            <a:r>
              <a:rPr lang="en-US" dirty="0" smtClean="0"/>
              <a:t>Fail to complete lab reports.</a:t>
            </a:r>
          </a:p>
          <a:p>
            <a:r>
              <a:rPr lang="en-US" dirty="0" smtClean="0"/>
              <a:t>Copy friends homework.</a:t>
            </a:r>
          </a:p>
          <a:p>
            <a:r>
              <a:rPr lang="en-US" dirty="0" smtClean="0"/>
              <a:t>Use textbook to keep table steady.</a:t>
            </a:r>
          </a:p>
          <a:p>
            <a:r>
              <a:rPr lang="en-US" dirty="0" smtClean="0"/>
              <a:t>Spend class time mastering Clash of Clans.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Right Way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Complete homework every week.</a:t>
            </a:r>
          </a:p>
          <a:p>
            <a:r>
              <a:rPr lang="en-US" dirty="0" smtClean="0"/>
              <a:t>Study class material on a daily basis.</a:t>
            </a:r>
          </a:p>
          <a:p>
            <a:r>
              <a:rPr lang="en-US" dirty="0" smtClean="0"/>
              <a:t>Complete all lab reports.</a:t>
            </a:r>
          </a:p>
          <a:p>
            <a:r>
              <a:rPr lang="en-US" dirty="0" smtClean="0"/>
              <a:t>Read textbook to reinforce class discussions.</a:t>
            </a:r>
          </a:p>
          <a:p>
            <a:r>
              <a:rPr lang="en-US" dirty="0" smtClean="0"/>
              <a:t>Spend class time taking notes and participating in class discussions.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isn’t a spectator sport!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order to learn Science you must do Science.</a:t>
            </a:r>
          </a:p>
          <a:p>
            <a:r>
              <a:rPr lang="en-US" dirty="0" smtClean="0"/>
              <a:t>This is an active learning classroom you will have to learn to process data and draw conclusions in order to succeed.</a:t>
            </a: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605881"/>
            <a:ext cx="3810000" cy="2514600"/>
          </a:xfrm>
        </p:spPr>
      </p:pic>
    </p:spTree>
    <p:extLst>
      <p:ext uri="{BB962C8B-B14F-4D97-AF65-F5344CB8AC3E}">
        <p14:creationId xmlns:p14="http://schemas.microsoft.com/office/powerpoint/2010/main" val="21145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Science?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Can you define science?</a:t>
            </a:r>
          </a:p>
          <a:p>
            <a:r>
              <a:rPr lang="en-US" dirty="0" smtClean="0"/>
              <a:t>How do you differentiate science and technology?</a:t>
            </a:r>
          </a:p>
          <a:p>
            <a:r>
              <a:rPr lang="en-US" dirty="0" smtClean="0"/>
              <a:t>What makes science different from other areas of learning?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76400"/>
            <a:ext cx="4038600" cy="4419600"/>
          </a:xfrm>
        </p:spPr>
      </p:pic>
    </p:spTree>
    <p:extLst>
      <p:ext uri="{BB962C8B-B14F-4D97-AF65-F5344CB8AC3E}">
        <p14:creationId xmlns:p14="http://schemas.microsoft.com/office/powerpoint/2010/main" val="20199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Science</a:t>
            </a:r>
            <a:endParaRPr lang="en-US" sz="6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643731"/>
            <a:ext cx="5111750" cy="5111750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The  systematic exploration of the natural world.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 method of studying the natural world based on controlled experiments and collection of data.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The analysis of empirical evidence in order to draw conclusions about the system being studied.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2806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of Science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Physical Sciences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Physics</a:t>
            </a:r>
          </a:p>
          <a:p>
            <a:r>
              <a:rPr lang="en-US" dirty="0" smtClean="0"/>
              <a:t>Chemistry</a:t>
            </a:r>
          </a:p>
          <a:p>
            <a:r>
              <a:rPr lang="en-US" dirty="0" smtClean="0"/>
              <a:t>Astronomy</a:t>
            </a:r>
          </a:p>
          <a:p>
            <a:r>
              <a:rPr lang="en-US" dirty="0" smtClean="0"/>
              <a:t>Geology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Life Sciences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Biology</a:t>
            </a:r>
          </a:p>
          <a:p>
            <a:r>
              <a:rPr lang="en-US" dirty="0" smtClean="0"/>
              <a:t>Botany</a:t>
            </a:r>
          </a:p>
          <a:p>
            <a:r>
              <a:rPr lang="en-US" dirty="0" smtClean="0"/>
              <a:t>Zoology</a:t>
            </a:r>
          </a:p>
          <a:p>
            <a:r>
              <a:rPr lang="en-US" dirty="0" smtClean="0"/>
              <a:t>Anatomy</a:t>
            </a:r>
          </a:p>
          <a:p>
            <a:r>
              <a:rPr lang="en-US" dirty="0" smtClean="0"/>
              <a:t>Medicine</a:t>
            </a:r>
          </a:p>
          <a:p>
            <a:r>
              <a:rPr lang="en-US" dirty="0" smtClean="0"/>
              <a:t>Ecology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1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the Sciences relate?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600200"/>
            <a:ext cx="6477000" cy="4525963"/>
          </a:xfrm>
        </p:spPr>
      </p:pic>
    </p:spTree>
    <p:extLst>
      <p:ext uri="{BB962C8B-B14F-4D97-AF65-F5344CB8AC3E}">
        <p14:creationId xmlns:p14="http://schemas.microsoft.com/office/powerpoint/2010/main" val="42728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67" y="1600200"/>
            <a:ext cx="7748865" cy="4525963"/>
          </a:xfrm>
        </p:spPr>
      </p:pic>
    </p:spTree>
    <p:extLst>
      <p:ext uri="{BB962C8B-B14F-4D97-AF65-F5344CB8AC3E}">
        <p14:creationId xmlns:p14="http://schemas.microsoft.com/office/powerpoint/2010/main" val="6416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1222</TotalTime>
  <Words>365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Impact</vt:lpstr>
      <vt:lpstr>Office Theme</vt:lpstr>
      <vt:lpstr>Studying Chemistry</vt:lpstr>
      <vt:lpstr>Why am I here?</vt:lpstr>
      <vt:lpstr>How to Succeed</vt:lpstr>
      <vt:lpstr>Science isn’t a spectator sport!</vt:lpstr>
      <vt:lpstr>What is Science?</vt:lpstr>
      <vt:lpstr>Science</vt:lpstr>
      <vt:lpstr>Fields of Science</vt:lpstr>
      <vt:lpstr>How do the Sciences relate?</vt:lpstr>
      <vt:lpstr>Scientific Method</vt:lpstr>
      <vt:lpstr>How does this compare to the Scientific Method?</vt:lpstr>
      <vt:lpstr>Why Study Science?</vt:lpstr>
      <vt:lpstr>What is Chemistry?</vt:lpstr>
      <vt:lpstr>Chemistry is…</vt:lpstr>
      <vt:lpstr>What is Matter?</vt:lpstr>
      <vt:lpstr>Fields of Chemistry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Chemistry</dc:title>
  <dc:creator>James and LeeAnn</dc:creator>
  <cp:lastModifiedBy>James High</cp:lastModifiedBy>
  <cp:revision>21</cp:revision>
  <dcterms:created xsi:type="dcterms:W3CDTF">2015-01-05T01:00:00Z</dcterms:created>
  <dcterms:modified xsi:type="dcterms:W3CDTF">2018-08-07T18:52:46Z</dcterms:modified>
</cp:coreProperties>
</file>