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embeddedFontLst>
    <p:embeddedFont>
      <p:font typeface="Merriweather" panose="020B0604020202020204" charset="0"/>
      <p:regular r:id="rId20"/>
      <p:bold r:id="rId21"/>
      <p:italic r:id="rId22"/>
      <p:boldItalic r:id="rId23"/>
    </p:embeddedFont>
    <p:embeddedFont>
      <p:font typeface="Roboto" panose="020B060402020202020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Shape 16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0" t="0" r="0" b="0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0" t="0" r="0" b="0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Shape 22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0" t="0" r="0" b="0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sz="10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America as a World Power 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7 p. 195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Rough Riders in the Caribbean</a:t>
            </a: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Cuba is tropical and hot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Theodore Roosevelt led a volunteer group of men called the Rough Riders to fight Spain in Cuba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Major victory: San Juan Hill (Cuban Capital)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destroyed all of Spain’s battleships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Spain’s leader, Santiago surrendered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Cuba became an independent country (still is today)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US also captured Puerto Rico &amp; Guam from Spain with little effort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 Territories Gained </a:t>
            </a:r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Philippines, Puerto Rico, and Guam became US territories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Anti-Imperialist League was a group that opposed territorial expansion-accused US of creating an empire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Platt Amendment limited Cuba’s right to make treaties and allowed the US to intervene in Cuban affairs - Cubans reluctantly agreed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US stayed involved in Cuban affairs until the 50’s and recently renewed a business relationship with Cuba (communist country)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7.3 US &amp; Latin America </a:t>
            </a: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83200" cy="4395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Idea: US built the Panama Canal. T Roosevelt changed US policy toward Latin America. Presidents Taft and Wilson promoted US interests in Latin America.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 Terms &amp; People: Panama Canal, Roosevelt Corollary, dollar diplomacy, Mexican Revolution, John J Pershing, Francisco “Pancho” Villa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Where is Latin America? Central &amp; South America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EX: Equador, Belize, Costa Rica, El Salvador, Guatemala, Honduras, Mexico, Nicaragua, Panama, Dominican Republic, Cuba, Puerto Rico... (33 countries)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Panama Canal </a:t>
            </a: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Canal that separates an isthmus in Central America between Panama and Columbia (map)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Goals: link the Pacific to the Atlantic Ocean; decreasing travel by 8000 miles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Columbia would not agree to allow US to build canal so Roosevelt supported Panama in a revolt against Columbia-freed Panama from Columbian rule-then Panama agreed to US building canal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Many workers died of disease and accidents constructing the canal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paid Panama $10M + $250,000 annually for 99 years for a 10 mile wide strip of land (open 1914)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Was it worth it?                                     Picture p. 212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Latin America Policy (laws/rules)</a:t>
            </a:r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“Speak softly but carry a big stick.” -T Roosevelt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does that mean?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growing stronger with major influence in the world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President Monroe wrote the Monroe Doctrine- warned European nations not to interfere with W hemisphere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Roosevelt Corollary-an addition to the Monroe Doctrine that warned in cases of wrongdoing by Latin American countries-first international policing power-new role in W hemisphere for US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Analyze political cartoon p. 213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Dollar Diplomacy </a:t>
            </a: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83200" cy="4358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DD is influencing governments through economic, not military, intervention - written by President Taft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“Substituting dollars for bullets” What does that mean?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President Wilson rejected DD- he believed US had a moral obligation to promote democracy &amp; was willing to use military force to protect US interests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Mexican Revolution - citizens revolted against dictator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had invested in Mexican land, mining, oil, and railways and were concerned Germany was sending weapons to rebels in Mexico.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John J Pershing &amp; soldiers went to Mexico to capture rebel leader “Pancho” but failed. Many Mexicans fled due to the years of violence 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Foreign Policy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Chart p. 215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 Presidents have opinions on how to interact with other countries…...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Washington’s Farewell-states US will NOT get involved in European issues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Monroe Doctrine-states US will defend interests in W hemisphere away from Europeans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Roosevelt Corollary-states US will watch and control W hemisphere like police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Taft’s Dollar Diplomacy-states US will use the dollar to help interests in Latin America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Wilson’s Democracy-states US will promote and protect democracy in the W hemisphere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 TIME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 p. 219-220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can read the chapters at home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Study Vocab and Main Ideas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Practice Quizlet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7.1 Gains Territories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Ideas: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ended its policy of isolationism-belief that US should avoid interfering with other countries 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Hawaii became a US territory in 1898.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sought trade with Japan and China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Key Terms &amp; People: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imperialism, isolationism, William Seward, Liliuokalani,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Spheres of influence, Open Door Policy, Boxer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Rebellion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End of Isolationism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(avoiding foreign involvement)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49300" cy="447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Shipping routes all over the world were protected by Navies of many countries which led to imperialism-building an empire by conquering other nations.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America expanded to keep economy strong and built a strong Navy to protect the interest of the US.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Sec of State, William Seward arranged purchase of Alaska from Russia-known as Seward’s Folly (joke) since many thought Alaska was a frozen wasteland.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Alaska became a source of valuable resources-fur, timber, minerals, and even gold.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also purchased Midway-island half-way between Hawaii and Japan; also purchased half of Samoa.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Map p. 199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Hawaii &amp; Queen Liliuokalani 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 missionaries and sugarcane farmers visited the islands. Many purchased shipyards to export sugar.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Bayonet Constitution signed at gunpoint by Hawaiian king granted more power to planters. King died later and Queen took over.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Queen Liliuokalani attempted to return power to monarchy but planters revolted. American planters took over and formed new government.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Annexed to the US in 1898 as the 50th state.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Trade with Japan and China 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 desired to trade for economic interest.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Japan was isolated so US attempted to befriend Japan with no success. Japan signed trade agreement when 7 warships appeared and US interests were explained. 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Russia invaded China. Japan attacked Russians in China. US negotiated peace between Japan and Russian War after Japan had taken control over Korea and a Chinese port.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Germany, Great Britain, France, Japan and Russia took advantage of China’s weakness and split areas of the country..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Spheres of influence- areas where foreign nations controlled resources.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Door Policy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Boxer Rebellion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ODP-policy states all nations should have equal access to China-produced by US Sec of State John Hay-made US intentions clear to others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Chinese citizens resented foreign involvement and started the Boxer Rebellion (due to closed fist symbols)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Boxers protested  in Beijing killed foreigners over 2 months but were eventually defeated. China paid $333 million afterwards ($25 mil to US)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Open Door Policy remained in effect until WW2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7.2 Spanish American War </a:t>
            </a: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 Idea: US went to war with Spain. US gained territories in the Caribbean and Pacific.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Key Terms &amp; People: yellow journalism, Teller Amendment, Emilio Aguinaldo, Anti-Imperialist League, Platt Amendment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Spanish American War 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Newspapers printed exaggerated stories about Spain’s brutal control over Cuba (map). Yellow journalism is when news reports are exaggerated. Joseph Pulitzer published plenty of stories to support US in Cuba.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US sent USS Maine to Havana Harbor (Cuba) to protect American interests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ship unexpectedly exploded and sank killing 266 US sailors. US immediately blamed Spain (no proof).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Congress approved war to remove Spain from Cuba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Teller Amendment-stated US had no interest in controlling Cuba - just protecting US interests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“Remember the Maine” was their battle cry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Philippines </a:t>
            </a: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Americans were focused on Cuba, the US Navy freed the Philippine islands (map) from Spanish rule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Commodore George Dewey  sailed into Manila Bay &amp; destroyed 10 Spanish ships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Emilio Aguinaldo, a Filipino rebel helped the US Navy take control of Philippines. 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However, US only annexed the islands which did not grant them US freedoms so Aguinaldo turned on US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1286</Words>
  <Application>Microsoft Office PowerPoint</Application>
  <PresentationFormat>On-screen Show (16:9)</PresentationFormat>
  <Paragraphs>108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Merriweather</vt:lpstr>
      <vt:lpstr>Roboto</vt:lpstr>
      <vt:lpstr>Arial</vt:lpstr>
      <vt:lpstr>Paradigm</vt:lpstr>
      <vt:lpstr>America as a World Power </vt:lpstr>
      <vt:lpstr>7.1 Gains Territories  </vt:lpstr>
      <vt:lpstr>End of Isolationism (avoiding foreign involvement)</vt:lpstr>
      <vt:lpstr>Hawaii &amp; Queen Liliuokalani </vt:lpstr>
      <vt:lpstr>Trade with Japan and China </vt:lpstr>
      <vt:lpstr>Open Door Policy   Boxer Rebellion</vt:lpstr>
      <vt:lpstr>7.2 Spanish American War </vt:lpstr>
      <vt:lpstr>Spanish American War </vt:lpstr>
      <vt:lpstr>Philippines </vt:lpstr>
      <vt:lpstr>Rough Riders in the Caribbean</vt:lpstr>
      <vt:lpstr>US Territories Gained </vt:lpstr>
      <vt:lpstr>7.3 US &amp; Latin America </vt:lpstr>
      <vt:lpstr>The Panama Canal </vt:lpstr>
      <vt:lpstr>Latin America Policy (laws/rules)</vt:lpstr>
      <vt:lpstr>Dollar Diplomacy </vt:lpstr>
      <vt:lpstr>Foreign Policy  Chart p. 215 </vt:lpstr>
      <vt:lpstr>TEST TIME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as a World Power </dc:title>
  <dc:creator>Deanna McKinley</dc:creator>
  <cp:lastModifiedBy>Deanna McKinley</cp:lastModifiedBy>
  <cp:revision>1</cp:revision>
  <dcterms:modified xsi:type="dcterms:W3CDTF">2018-01-14T20:41:06Z</dcterms:modified>
</cp:coreProperties>
</file>