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53" d="100"/>
          <a:sy n="53" d="100"/>
        </p:scale>
        <p:origin x="3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4B9F-C97B-4FBB-9C63-0CF3D9BAD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A2557-59E5-4D34-9984-9FD203FDE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99A8D-2B54-425C-930F-815E59DD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BE8EB-D8FB-4144-92D3-E13F2F79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A25EC-93EA-461F-9D31-8AD5FB43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F18D5-1E14-48D1-961D-D7CEE7EF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6A672-8268-4DD3-B254-E09210053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9ED86-6E5C-446B-84E0-661E3A721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498BF-A0D7-4ABB-B37F-6ECD1A6B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58B32-F26C-4CA0-811C-5BE163EB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8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8209E2-517E-41E5-A7CF-2DE4F2871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E3041-AEAA-45D2-9BA1-8ABEC6A5D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4E78A-3B69-419E-9DD4-7E3BF6A9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150E1-F9E7-4BC6-AEF5-5FEBB0EE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37C81-0ED5-4E95-8A80-63339125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5929-4F2F-4E01-8AD1-2A7E0A90D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CD2B-EE26-43A2-8FF9-BD102F939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45B8C-0EE5-4B08-A85E-8242AC0B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1271C-04B3-474E-B4BC-FA5C9B10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06588-FC9B-4AE7-85D8-016965BA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1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470AB-4E44-4A4E-A6A9-A905A762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ED680-4597-4F00-8AA5-E49ECC9B9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96FA1-0512-4906-A8B4-4E8861D1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3363C-69DF-4748-BA6A-8741AF95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9AA79-58D5-45F1-9A8A-97782701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20C6-7FFE-4430-895F-AD06294B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3432-3D01-431F-A2EB-030159D14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D025A-5464-443F-B67D-34AEC7148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2AFD2-B68E-4EA8-B411-256D5B31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25581-8F26-46FC-B78E-FEAC3B0C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7F3C7-A83C-4CC7-A13F-83EAC494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0CFC-705D-49DF-BDC6-E00134CE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21E8C-34C8-4933-877D-8AFA90DEB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4CD01-C2DB-41A2-BBB4-2C544062E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CD690-669A-4F2D-B9C9-DFBBDA7FF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585A50-A140-43B0-8892-17CF8DE17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E1C937-E7D4-4E1A-9354-7B7382A0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C1243-8707-4F68-9881-270F3430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31227-2954-4758-9B0F-96E31BD2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BA780-6409-4EAF-A63A-B2B6323B4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21644-0FBD-4F43-8A7A-11463F9A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1C4FAF-2F83-4B8B-B955-176A5A18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08650-00D8-40E8-8BCD-288E1EA69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7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047EF4-B333-4F67-A561-6DFBDB94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C59EF-7225-4D88-9BA6-0A1833A1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C464D-6510-4DEE-8C56-7740C3BD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48DB7-F248-49A2-88C0-550C9BBB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A27C2-21C8-46EC-9A7C-DDA9A97C3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53AE1-07B3-4462-A8A0-1511ED828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20EDB-3396-4A56-9623-E5BBAF90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EDE19-C8DC-42B1-B544-AE155BD7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D69D9-51C2-4D2A-B8CF-8ED9DF9B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5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219E-E6B7-4544-93DC-E4E583C1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541ECF-8F9A-49C6-9C1B-EC3B14316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84162-1E1B-4F88-B39A-5C197767F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599A8-BACF-4C4D-9E86-7EB65B42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C48E2-7510-4578-A03E-54F6D529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C7F5F-569B-4684-ACD0-5869A1EC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51CA05-06C2-433A-AD2D-7041C84F0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4061E-40C9-49E1-9637-3D150B907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4165E-2795-4EFD-B94C-4BF5B41AE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614E-E260-49AD-A0D6-5FB7FFC5C2C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2F848-59F9-4C85-8E77-D2FB10797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5524B-603C-41F2-AA7C-BCF091F05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BE5E-3E70-4743-900B-E505A860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scoveryeducatio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F123-B8CE-449D-90DA-6418295488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USHA Week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14707-1725-49A3-9522-5853FAFFD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7649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4F90-B5BF-401A-B156-199318FF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quick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BF0F7-9B4C-4679-9E7E-804A3FEF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received work from many of you.  Thank you for staying on top of your assignments.  Keep up the good work!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will continue to use discovery education as it is easy to submit work on that platform.  Be patient with me as I too, am learning how to use the website.  If you have trouble with it, I am happy to walk you through it.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miss you guys.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35CB-0B8B-4DED-B427-AE37F4678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Progressive Era, continued.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032F-27B1-46F1-AA6B-0EB8D2610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Let’s finish up the progressive era by looking at the Progressive presidents  - Roosevelt, Taft and Wilson but make sure to pay special attention to acts, amendments and other reforms.</a:t>
            </a:r>
          </a:p>
          <a:p>
            <a:r>
              <a:rPr lang="en-US" dirty="0"/>
              <a:t>Review the progressive era part 2 ppt. and more information in the discovery education </a:t>
            </a:r>
            <a:r>
              <a:rPr lang="en-US" dirty="0" err="1"/>
              <a:t>techbook</a:t>
            </a:r>
            <a:r>
              <a:rPr lang="en-US" dirty="0"/>
              <a:t> as concept 4.4.</a:t>
            </a:r>
          </a:p>
          <a:p>
            <a:r>
              <a:rPr lang="en-US" dirty="0"/>
              <a:t>Assignments will be in discovery education. </a:t>
            </a:r>
            <a:r>
              <a:rPr lang="en-US" dirty="0">
                <a:hlinkClick r:id="rId2"/>
              </a:rPr>
              <a:t>https://www.discoveryeducation.com/</a:t>
            </a:r>
            <a:endParaRPr lang="en-US" dirty="0"/>
          </a:p>
          <a:p>
            <a:r>
              <a:rPr lang="en-US" dirty="0"/>
              <a:t>If you write notes from the readings or write about the vocabulary send me a picture!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9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37518-6145-4A49-BD61-C9B98C82B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C21B-278B-40BE-85B7-C2435558D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be able to describe the changing relationship between the federal government and private business.</a:t>
            </a:r>
          </a:p>
          <a:p>
            <a:endParaRPr lang="en-US" dirty="0"/>
          </a:p>
          <a:p>
            <a:r>
              <a:rPr lang="en-US" dirty="0"/>
              <a:t>I will be able to evaluate the impact of Progressive era reforms.</a:t>
            </a:r>
          </a:p>
        </p:txBody>
      </p:sp>
    </p:spTree>
    <p:extLst>
      <p:ext uri="{BB962C8B-B14F-4D97-AF65-F5344CB8AC3E}">
        <p14:creationId xmlns:p14="http://schemas.microsoft.com/office/powerpoint/2010/main" val="2835916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2F1D-1A0E-421E-ACBF-DFB3A4A4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10C51-6565-4C16-92AA-BD66F65B8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8"/>
            <a:ext cx="10515600" cy="5005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Amendments 16,17,18,19</a:t>
            </a:r>
          </a:p>
          <a:p>
            <a:r>
              <a:rPr lang="en-US" dirty="0"/>
              <a:t>Initiative</a:t>
            </a:r>
          </a:p>
          <a:p>
            <a:r>
              <a:rPr lang="en-US" dirty="0"/>
              <a:t>Referendum</a:t>
            </a:r>
          </a:p>
          <a:p>
            <a:r>
              <a:rPr lang="en-US" dirty="0"/>
              <a:t>Recall</a:t>
            </a:r>
          </a:p>
          <a:p>
            <a:r>
              <a:rPr lang="en-US" dirty="0"/>
              <a:t>Meat Inspection Act</a:t>
            </a:r>
          </a:p>
          <a:p>
            <a:r>
              <a:rPr lang="en-US" dirty="0"/>
              <a:t>Food and Drug Act</a:t>
            </a:r>
          </a:p>
          <a:p>
            <a:r>
              <a:rPr lang="en-US" dirty="0"/>
              <a:t>National Park System</a:t>
            </a:r>
          </a:p>
          <a:p>
            <a:r>
              <a:rPr lang="en-US" dirty="0"/>
              <a:t>Settlement houses</a:t>
            </a:r>
          </a:p>
          <a:p>
            <a:r>
              <a:rPr lang="en-US" dirty="0"/>
              <a:t>NAACP</a:t>
            </a:r>
          </a:p>
          <a:p>
            <a:r>
              <a:rPr lang="en-US"/>
              <a:t>Federal Reserve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9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3E90E-F116-489D-8C46-38746325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Individuals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694E6-BA30-4155-9B1C-1F7EE409A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Theodore Roosevelt</a:t>
            </a:r>
          </a:p>
          <a:p>
            <a:r>
              <a:rPr lang="en-US" dirty="0"/>
              <a:t>Upton Sinclair – </a:t>
            </a:r>
            <a:r>
              <a:rPr lang="en-US" u="sng" dirty="0"/>
              <a:t>The Jungle</a:t>
            </a:r>
          </a:p>
          <a:p>
            <a:r>
              <a:rPr lang="en-US" dirty="0"/>
              <a:t>Jacob Riis – </a:t>
            </a:r>
            <a:r>
              <a:rPr lang="en-US" u="sng" dirty="0"/>
              <a:t>How the other half lives</a:t>
            </a:r>
          </a:p>
          <a:p>
            <a:r>
              <a:rPr lang="en-US" dirty="0"/>
              <a:t>Jane Addams</a:t>
            </a:r>
          </a:p>
          <a:p>
            <a:r>
              <a:rPr lang="en-US" dirty="0"/>
              <a:t>Ida Tarbell – </a:t>
            </a:r>
            <a:r>
              <a:rPr lang="en-US" u="sng" dirty="0"/>
              <a:t>The History of the Standard Oil Company</a:t>
            </a:r>
          </a:p>
          <a:p>
            <a:r>
              <a:rPr lang="en-US" dirty="0"/>
              <a:t>Ida B. Wells</a:t>
            </a:r>
          </a:p>
          <a:p>
            <a:r>
              <a:rPr lang="en-US" dirty="0"/>
              <a:t>W.E.B. DuBois</a:t>
            </a:r>
          </a:p>
          <a:p>
            <a:r>
              <a:rPr lang="en-US" dirty="0"/>
              <a:t>Booker T. Washington</a:t>
            </a:r>
          </a:p>
        </p:txBody>
      </p:sp>
    </p:spTree>
    <p:extLst>
      <p:ext uri="{BB962C8B-B14F-4D97-AF65-F5344CB8AC3E}">
        <p14:creationId xmlns:p14="http://schemas.microsoft.com/office/powerpoint/2010/main" val="2844721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276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USHA Week 2</vt:lpstr>
      <vt:lpstr>Some quick thoughts</vt:lpstr>
      <vt:lpstr>Progressive Era, continued.</vt:lpstr>
      <vt:lpstr>Learning Objectives:</vt:lpstr>
      <vt:lpstr>Vocabulary</vt:lpstr>
      <vt:lpstr>Key Individuals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USHA Wk2</dc:title>
  <dc:creator>Bertha Ramones</dc:creator>
  <cp:lastModifiedBy>Bertha Ramones</cp:lastModifiedBy>
  <cp:revision>7</cp:revision>
  <dcterms:created xsi:type="dcterms:W3CDTF">2020-03-24T13:34:32Z</dcterms:created>
  <dcterms:modified xsi:type="dcterms:W3CDTF">2020-03-24T21:22:13Z</dcterms:modified>
</cp:coreProperties>
</file>