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8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0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07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10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14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66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25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19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3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0CE99-DEFD-4374-AB60-0229C2106D44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01FC-800A-4620-9843-6C5363162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8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5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136" y="2701194"/>
            <a:ext cx="7907197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131" y="4150240"/>
            <a:ext cx="5133277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2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90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24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7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15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3853039"/>
            <a:ext cx="1219305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3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362" y="1278796"/>
            <a:ext cx="12735648" cy="2786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5530" y="3920856"/>
            <a:ext cx="12619814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2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575" y="6227449"/>
            <a:ext cx="2414225" cy="701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82" y="1931344"/>
            <a:ext cx="12156478" cy="1237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430" y="2555509"/>
            <a:ext cx="12156478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9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230" y="4617040"/>
            <a:ext cx="2475191" cy="2115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82" y="1933945"/>
            <a:ext cx="12156478" cy="1237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50" y="2555509"/>
            <a:ext cx="12156478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6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647" y="3429000"/>
            <a:ext cx="2005758" cy="1999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82" y="1934471"/>
            <a:ext cx="12156478" cy="1237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50" y="2566175"/>
            <a:ext cx="12156478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480" y="4615858"/>
            <a:ext cx="2036240" cy="1896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82" y="1934875"/>
            <a:ext cx="12156478" cy="1237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2" y="2567696"/>
            <a:ext cx="12156478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8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312" y="5679472"/>
            <a:ext cx="2456901" cy="762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82" y="1932087"/>
            <a:ext cx="12156478" cy="1237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2" y="2555509"/>
            <a:ext cx="12156478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588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101" y="3288323"/>
            <a:ext cx="6614733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382" y="3223465"/>
            <a:ext cx="7870618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831" y="2966477"/>
            <a:ext cx="6346486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7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480" y="3288555"/>
            <a:ext cx="6742760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945" y="2893974"/>
            <a:ext cx="12564945" cy="2786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621" y="5151137"/>
            <a:ext cx="1260762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4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229" y="2836588"/>
            <a:ext cx="5669771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9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73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4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26" y="3284191"/>
            <a:ext cx="6761050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382" y="2771323"/>
            <a:ext cx="7870618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8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191" y="3132260"/>
            <a:ext cx="6352583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82" y="0"/>
            <a:ext cx="1230118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817" y="3429000"/>
            <a:ext cx="5364945" cy="30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269" y="2822939"/>
            <a:ext cx="5596613" cy="33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1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3" y="3815514"/>
            <a:ext cx="9144793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6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9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6146" y="1058928"/>
            <a:ext cx="12388146" cy="1176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8856" y="2046132"/>
            <a:ext cx="12443014" cy="160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267" y="3553670"/>
            <a:ext cx="12388146" cy="74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4152" y="4403322"/>
            <a:ext cx="12388146" cy="1609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3988" y="5847088"/>
            <a:ext cx="12388146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8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7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91" y="4188913"/>
            <a:ext cx="9925148" cy="1566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20" y="5650610"/>
            <a:ext cx="9839797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8300" y="4929213"/>
            <a:ext cx="9833700" cy="1012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972" y="5692783"/>
            <a:ext cx="9833700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6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74" y="4345223"/>
            <a:ext cx="9833700" cy="1530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674" y="5717869"/>
            <a:ext cx="983370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2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71" y="4457436"/>
            <a:ext cx="7395089" cy="1536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5034" y="5993761"/>
            <a:ext cx="9833700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5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010" y="4469989"/>
            <a:ext cx="9833700" cy="969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756" y="5398970"/>
            <a:ext cx="9833700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8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Widescreen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Hanson</dc:creator>
  <cp:lastModifiedBy>Jana Wood</cp:lastModifiedBy>
  <cp:revision>7</cp:revision>
  <dcterms:created xsi:type="dcterms:W3CDTF">2015-07-16T11:12:02Z</dcterms:created>
  <dcterms:modified xsi:type="dcterms:W3CDTF">2015-09-22T16:46:57Z</dcterms:modified>
</cp:coreProperties>
</file>