
<file path=[Content_Types].xml><?xml version="1.0" encoding="utf-8"?>
<Types xmlns="http://schemas.openxmlformats.org/package/2006/content-types">
  <Default Extension="bmp" ContentType="image/bmp"/>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1" name="Rectangle 10"/>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03FCE02C-6EC6-4E09-BC2C-9FDED4DE236E}" type="datetimeFigureOut">
              <a:rPr lang="en-US" dirty="0"/>
              <a:t>8/13/2020</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2"/>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FB075A7A-4A9A-410F-B848-AB998ACC9419}" type="datetimeFigureOut">
              <a:rPr lang="en-US" dirty="0"/>
              <a:pPr/>
              <a:t>8/13/2020</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AA5F3E88-2D66-4D17-B0FA-EA13CB20B2FF}" type="datetimeFigureOut">
              <a:rPr lang="en-US" dirty="0"/>
              <a:pPr/>
              <a:t>8/13/2020</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sz="18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4D8F36E1-9596-4E98-8786-4A17C5D29C65}" type="datetimeFigureOut">
              <a:rPr lang="en-US" dirty="0"/>
              <a:pPr/>
              <a:t>8/13/2020</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9" name="Rectangle 18"/>
          <p:cNvSpPr/>
          <p:nvPr/>
        </p:nvSpPr>
        <p:spPr>
          <a:xfrm>
            <a:off x="0" y="0"/>
            <a:ext cx="12192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4" name="Rectangle 23"/>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EE4D1A55-63BC-4BA2-9538-7DDEADA10621}" type="datetimeFigureOut">
              <a:rPr lang="en-US" dirty="0"/>
              <a:t>8/13/2020</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tx2"/>
                </a:solidFil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a:solidFill>
                  <a:schemeClr val="tx2"/>
                </a:solidFill>
              </a:defRPr>
            </a:lvl1pPr>
          </a:lstStyle>
          <a:p>
            <a:fld id="{66D01ABB-8821-4BF5-97A9-E1A66ACAEAA9}" type="datetimeFigureOut">
              <a:rPr lang="en-US" dirty="0"/>
              <a:pPr/>
              <a:t>8/13/2020</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solidFill>
                  <a:schemeClr val="tx2"/>
                </a:solidFill>
              </a:defRPr>
            </a:lvl1pPr>
          </a:lstStyle>
          <a:p>
            <a:fld id="{20C37B1C-D4A1-4A4F-A470-80868146AFC5}" type="datetimeFigureOut">
              <a:rPr lang="en-US" dirty="0"/>
              <a:pPr/>
              <a:t>8/13/2020</a:t>
            </a:fld>
            <a:endParaRPr lang="en-US" dirty="0"/>
          </a:p>
        </p:txBody>
      </p:sp>
      <p:sp>
        <p:nvSpPr>
          <p:cNvPr id="8" name="Footer Placeholder 7"/>
          <p:cNvSpPr>
            <a:spLocks noGrp="1"/>
          </p:cNvSpPr>
          <p:nvPr>
            <p:ph type="ftr" sz="quarter" idx="11"/>
          </p:nvPr>
        </p:nvSpPr>
        <p:spPr/>
        <p:txBody>
          <a:bodyPr/>
          <a:lstStyle>
            <a:lvl1pPr>
              <a:defRPr>
                <a:solidFill>
                  <a:schemeClr val="tx2"/>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tx2"/>
                </a:solidFill>
              </a:defRPr>
            </a:lvl1pPr>
          </a:lstStyle>
          <a:p>
            <a:fld id="{6D31D1B9-F39E-471E-80A9-595CAA5664AD}" type="datetimeFigureOut">
              <a:rPr lang="en-US" dirty="0"/>
              <a:pPr/>
              <a:t>8/13/2020</a:t>
            </a:fld>
            <a:endParaRPr lang="en-US" dirty="0"/>
          </a:p>
        </p:txBody>
      </p:sp>
      <p:sp>
        <p:nvSpPr>
          <p:cNvPr id="4" name="Footer Placeholder 3"/>
          <p:cNvSpPr>
            <a:spLocks noGrp="1"/>
          </p:cNvSpPr>
          <p:nvPr>
            <p:ph type="ftr" sz="quarter" idx="11"/>
          </p:nvPr>
        </p:nvSpPr>
        <p:spPr/>
        <p:txBody>
          <a:bodyPr/>
          <a:lstStyle>
            <a:lvl1pPr>
              <a:defRPr>
                <a:solidFill>
                  <a:schemeClr val="tx2"/>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33FCEABC-E2B9-4606-A74F-CB06AF596887}" type="datetimeFigureOut">
              <a:rPr lang="en-US" dirty="0"/>
              <a:pPr/>
              <a:t>8/13/2020</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4" name="Rectangle 13"/>
          <p:cNvSpPr/>
          <p:nvPr/>
        </p:nvSpPr>
        <p:spPr>
          <a:xfrm>
            <a:off x="234693" y="237744"/>
            <a:ext cx="8633081"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6" name="Rectangle 15"/>
          <p:cNvSpPr/>
          <p:nvPr/>
        </p:nvSpPr>
        <p:spPr>
          <a:xfrm>
            <a:off x="371856" y="374904"/>
            <a:ext cx="8353044" cy="6108192"/>
          </a:xfrm>
          <a:prstGeom prst="rect">
            <a:avLst/>
          </a:prstGeom>
          <a:solidFill>
            <a:schemeClr val="bg2"/>
          </a:solidFill>
          <a:ln w="6350" cap="sq" cmpd="sng" algn="ctr">
            <a:noFill/>
            <a:prstDash val="solid"/>
            <a:miter lim="800000"/>
          </a:ln>
          <a:effectLst/>
        </p:spPr>
      </p:sp>
      <p:sp>
        <p:nvSpPr>
          <p:cNvPr id="15" name="Rectangle 14"/>
          <p:cNvSpPr/>
          <p:nvPr/>
        </p:nvSpPr>
        <p:spPr>
          <a:xfrm>
            <a:off x="9020386" y="237744"/>
            <a:ext cx="2926080" cy="63825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bg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790575" y="704850"/>
            <a:ext cx="7562850" cy="51435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FA8850A0-01A3-4F4E-AA52-F716A9BFD4EB}" type="datetimeFigureOut">
              <a:rPr lang="en-US" dirty="0"/>
              <a:pPr/>
              <a:t>8/13/2020</a:t>
            </a:fld>
            <a:endParaRPr lang="en-US" dirty="0"/>
          </a:p>
        </p:txBody>
      </p:sp>
      <p:sp>
        <p:nvSpPr>
          <p:cNvPr id="6" name="Footer Placeholder 5"/>
          <p:cNvSpPr>
            <a:spLocks noGrp="1"/>
          </p:cNvSpPr>
          <p:nvPr>
            <p:ph type="ftr" sz="quarter" idx="11"/>
          </p:nvPr>
        </p:nvSpPr>
        <p:spPr>
          <a:xfrm>
            <a:off x="3439158" y="6214535"/>
            <a:ext cx="5184648" cy="256032"/>
          </a:xfrm>
        </p:spPr>
        <p:txBody>
          <a:bodyPr/>
          <a:lstStyle>
            <a:lvl1pPr algn="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2"/>
                </a:solidFill>
              </a:defRPr>
            </a:lvl1pPr>
          </a:lstStyle>
          <a:p>
            <a:fld id="{4FAB73BC-B049-4115-A692-8D63A059BFB8}" type="slidenum">
              <a:rPr lang="en-US" dirty="0"/>
              <a:pPr/>
              <a:t>‹#›</a:t>
            </a:fld>
            <a:endParaRPr lang="en-US" dirty="0"/>
          </a:p>
        </p:txBody>
      </p:sp>
      <p:sp>
        <p:nvSpPr>
          <p:cNvPr id="11" name="Rectangle 10"/>
          <p:cNvSpPr/>
          <p:nvPr/>
        </p:nvSpPr>
        <p:spPr>
          <a:xfrm>
            <a:off x="9157546" y="374904"/>
            <a:ext cx="2651760"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tx1"/>
          </a:solidFill>
          <a:ln w="6350" cap="sq">
            <a:solidFill>
              <a:schemeClr val="tx1">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157546" y="374904"/>
            <a:ext cx="2651760"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601076" cy="6382512"/>
          </a:xfrm>
          <a:solidFill>
            <a:srgbClr val="808080"/>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E5811CCA-BB49-46C7-A0E2-F42339750F9A}" type="datetimeFigureOut">
              <a:rPr lang="en-US" dirty="0"/>
              <a:t>8/13/2020</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8" name="Rectangle 7"/>
          <p:cNvSpPr/>
          <p:nvPr/>
        </p:nvSpPr>
        <p:spPr>
          <a:xfrm>
            <a:off x="371856" y="374904"/>
            <a:ext cx="11448288" cy="6108192"/>
          </a:xfrm>
          <a:prstGeom prst="rect">
            <a:avLst/>
          </a:prstGeom>
          <a:solidFill>
            <a:schemeClr val="bg2"/>
          </a:solidFill>
          <a:ln w="6350" cap="sq" cmpd="sng" algn="ctr">
            <a:no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bg2"/>
                </a:solidFill>
              </a:defRPr>
            </a:lvl1pPr>
          </a:lstStyle>
          <a:p>
            <a:fld id="{17205CAA-4E5A-4223-BD55-C5D2841AC9EF}" type="datetimeFigureOut">
              <a:rPr lang="en-US" dirty="0"/>
              <a:t>8/13/2020</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bg2"/>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bg2"/>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6pPr>
      <a:lvl7pPr marL="19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7pPr>
      <a:lvl8pPr marL="22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8pPr>
      <a:lvl9pPr marL="25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D36AF-1EAC-4B7C-8605-36B95F732CF8}"/>
              </a:ext>
            </a:extLst>
          </p:cNvPr>
          <p:cNvSpPr>
            <a:spLocks noGrp="1"/>
          </p:cNvSpPr>
          <p:nvPr>
            <p:ph type="ctrTitle"/>
          </p:nvPr>
        </p:nvSpPr>
        <p:spPr/>
        <p:txBody>
          <a:bodyPr/>
          <a:lstStyle/>
          <a:p>
            <a:r>
              <a:rPr lang="en-US" dirty="0">
                <a:latin typeface="Ink Free" panose="03080402000500000000" pitchFamily="66" charset="0"/>
              </a:rPr>
              <a:t>First days of school</a:t>
            </a:r>
          </a:p>
        </p:txBody>
      </p:sp>
      <p:sp>
        <p:nvSpPr>
          <p:cNvPr id="3" name="Subtitle 2">
            <a:extLst>
              <a:ext uri="{FF2B5EF4-FFF2-40B4-BE49-F238E27FC236}">
                <a16:creationId xmlns:a16="http://schemas.microsoft.com/office/drawing/2014/main" id="{6745D1A1-D8EA-4935-B178-114CBB3D7E50}"/>
              </a:ext>
            </a:extLst>
          </p:cNvPr>
          <p:cNvSpPr>
            <a:spLocks noGrp="1"/>
          </p:cNvSpPr>
          <p:nvPr>
            <p:ph type="subTitle" idx="1"/>
          </p:nvPr>
        </p:nvSpPr>
        <p:spPr/>
        <p:txBody>
          <a:bodyPr/>
          <a:lstStyle/>
          <a:p>
            <a:r>
              <a:rPr lang="en-US" dirty="0">
                <a:latin typeface="Bahnschrift Condensed" panose="020B0502040204020203" pitchFamily="34" charset="0"/>
              </a:rPr>
              <a:t>MRS. GAINES AND MRS. WILLIAMS</a:t>
            </a:r>
          </a:p>
        </p:txBody>
      </p:sp>
    </p:spTree>
    <p:extLst>
      <p:ext uri="{BB962C8B-B14F-4D97-AF65-F5344CB8AC3E}">
        <p14:creationId xmlns:p14="http://schemas.microsoft.com/office/powerpoint/2010/main" val="825521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E1272-2389-4E51-B591-214EB2F072B1}"/>
              </a:ext>
            </a:extLst>
          </p:cNvPr>
          <p:cNvSpPr>
            <a:spLocks noGrp="1"/>
          </p:cNvSpPr>
          <p:nvPr>
            <p:ph type="title"/>
          </p:nvPr>
        </p:nvSpPr>
        <p:spPr/>
        <p:txBody>
          <a:bodyPr/>
          <a:lstStyle/>
          <a:p>
            <a:pPr algn="ctr"/>
            <a:r>
              <a:rPr lang="en-US" dirty="0">
                <a:latin typeface="Ink Free" panose="03080402000500000000" pitchFamily="66" charset="0"/>
              </a:rPr>
              <a:t>Classroom Locations</a:t>
            </a:r>
          </a:p>
        </p:txBody>
      </p:sp>
      <p:sp>
        <p:nvSpPr>
          <p:cNvPr id="3" name="Content Placeholder 2">
            <a:extLst>
              <a:ext uri="{FF2B5EF4-FFF2-40B4-BE49-F238E27FC236}">
                <a16:creationId xmlns:a16="http://schemas.microsoft.com/office/drawing/2014/main" id="{763C9ABB-2B1D-43BC-A7BA-9297B785A76E}"/>
              </a:ext>
            </a:extLst>
          </p:cNvPr>
          <p:cNvSpPr>
            <a:spLocks noGrp="1"/>
          </p:cNvSpPr>
          <p:nvPr>
            <p:ph idx="1"/>
          </p:nvPr>
        </p:nvSpPr>
        <p:spPr/>
        <p:txBody>
          <a:bodyPr/>
          <a:lstStyle/>
          <a:p>
            <a:pPr marL="0" indent="0" algn="ctr">
              <a:buNone/>
            </a:pPr>
            <a:r>
              <a:rPr lang="en-US" dirty="0"/>
              <a:t>When you enter the school, there will be teachers up front helping direct students to their classrooms.</a:t>
            </a:r>
          </a:p>
          <a:p>
            <a:pPr marL="0" indent="0" algn="ctr">
              <a:buNone/>
            </a:pPr>
            <a:endParaRPr lang="en-US" dirty="0"/>
          </a:p>
          <a:p>
            <a:pPr marL="0" indent="0" algn="ctr">
              <a:buNone/>
            </a:pPr>
            <a:r>
              <a:rPr lang="en-US" dirty="0"/>
              <a:t>Our classrooms are on the green hall. </a:t>
            </a:r>
            <a:br>
              <a:rPr lang="en-US" dirty="0"/>
            </a:br>
            <a:r>
              <a:rPr lang="en-US" dirty="0"/>
              <a:t>*Go through front doors.</a:t>
            </a:r>
            <a:br>
              <a:rPr lang="en-US" dirty="0"/>
            </a:br>
            <a:r>
              <a:rPr lang="en-US" dirty="0"/>
              <a:t>*Go into the gym and walk all the way to the other end &amp; through the exit doors on the left. </a:t>
            </a:r>
            <a:br>
              <a:rPr lang="en-US" dirty="0"/>
            </a:br>
            <a:r>
              <a:rPr lang="en-US" dirty="0"/>
              <a:t>*Enter into the green hallway and Mrs. Williams is the last door on the left; Mrs. Gaines is the classroom right before that. </a:t>
            </a:r>
          </a:p>
          <a:p>
            <a:pPr marL="0" indent="0" algn="ctr">
              <a:buNone/>
            </a:pPr>
            <a:endParaRPr lang="en-US" dirty="0"/>
          </a:p>
          <a:p>
            <a:pPr marL="0" indent="0" algn="ctr">
              <a:buNone/>
            </a:pPr>
            <a:r>
              <a:rPr lang="en-US" dirty="0"/>
              <a:t>***PARENTS ARE NOT ALLOWED TO WALK STUDENTS INTO THE SCHOOL.***</a:t>
            </a:r>
          </a:p>
        </p:txBody>
      </p:sp>
    </p:spTree>
    <p:extLst>
      <p:ext uri="{BB962C8B-B14F-4D97-AF65-F5344CB8AC3E}">
        <p14:creationId xmlns:p14="http://schemas.microsoft.com/office/powerpoint/2010/main" val="1127252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595F5-66D8-4300-B459-D51030925E2F}"/>
              </a:ext>
            </a:extLst>
          </p:cNvPr>
          <p:cNvSpPr>
            <a:spLocks noGrp="1"/>
          </p:cNvSpPr>
          <p:nvPr>
            <p:ph type="title"/>
          </p:nvPr>
        </p:nvSpPr>
        <p:spPr/>
        <p:txBody>
          <a:bodyPr/>
          <a:lstStyle/>
          <a:p>
            <a:r>
              <a:rPr lang="en-US" dirty="0">
                <a:latin typeface="Ink Free" panose="03080402000500000000" pitchFamily="66" charset="0"/>
              </a:rPr>
              <a:t>What to bring each day:</a:t>
            </a:r>
          </a:p>
        </p:txBody>
      </p:sp>
      <p:sp>
        <p:nvSpPr>
          <p:cNvPr id="3" name="Content Placeholder 2">
            <a:extLst>
              <a:ext uri="{FF2B5EF4-FFF2-40B4-BE49-F238E27FC236}">
                <a16:creationId xmlns:a16="http://schemas.microsoft.com/office/drawing/2014/main" id="{65A278F0-9D07-45C5-A4B1-F491C4FB2621}"/>
              </a:ext>
            </a:extLst>
          </p:cNvPr>
          <p:cNvSpPr>
            <a:spLocks noGrp="1"/>
          </p:cNvSpPr>
          <p:nvPr>
            <p:ph idx="1"/>
          </p:nvPr>
        </p:nvSpPr>
        <p:spPr/>
        <p:txBody>
          <a:bodyPr/>
          <a:lstStyle/>
          <a:p>
            <a:r>
              <a:rPr lang="en-US" dirty="0">
                <a:latin typeface="Ink Free" panose="03080402000500000000" pitchFamily="66" charset="0"/>
              </a:rPr>
              <a:t>School supplies: please bring academic supplies Monday and all other supplies Tuesday.</a:t>
            </a:r>
          </a:p>
          <a:p>
            <a:pPr marL="0" indent="0">
              <a:buNone/>
            </a:pPr>
            <a:endParaRPr lang="en-US" dirty="0">
              <a:latin typeface="Ink Free" panose="03080402000500000000" pitchFamily="66" charset="0"/>
            </a:endParaRPr>
          </a:p>
          <a:p>
            <a:r>
              <a:rPr lang="en-US" dirty="0">
                <a:latin typeface="Ink Free" panose="03080402000500000000" pitchFamily="66" charset="0"/>
              </a:rPr>
              <a:t>BACKPACK</a:t>
            </a:r>
          </a:p>
          <a:p>
            <a:r>
              <a:rPr lang="en-US" dirty="0">
                <a:latin typeface="Ink Free" panose="03080402000500000000" pitchFamily="66" charset="0"/>
              </a:rPr>
              <a:t>WATER BOTTLE (WATER ONLY)</a:t>
            </a:r>
          </a:p>
          <a:p>
            <a:r>
              <a:rPr lang="en-US" dirty="0">
                <a:latin typeface="Ink Free" panose="03080402000500000000" pitchFamily="66" charset="0"/>
              </a:rPr>
              <a:t>LUNCH BOX OR LUNCH MONEY</a:t>
            </a:r>
          </a:p>
          <a:p>
            <a:r>
              <a:rPr lang="en-US" dirty="0">
                <a:latin typeface="Ink Free" panose="03080402000500000000" pitchFamily="66" charset="0"/>
              </a:rPr>
              <a:t>SNACK</a:t>
            </a:r>
          </a:p>
          <a:p>
            <a:r>
              <a:rPr lang="en-US" dirty="0">
                <a:latin typeface="Ink Free" panose="03080402000500000000" pitchFamily="66" charset="0"/>
              </a:rPr>
              <a:t>MASK (PLEASE WEAR ONE AND HAVE A BACKUP IN YOUR BACKPACK EACH DAY)</a:t>
            </a:r>
          </a:p>
          <a:p>
            <a:endParaRPr lang="en-US" dirty="0">
              <a:latin typeface="Ink Free" panose="03080402000500000000" pitchFamily="66" charset="0"/>
            </a:endParaRPr>
          </a:p>
          <a:p>
            <a:r>
              <a:rPr lang="en-US" dirty="0">
                <a:latin typeface="Ink Free" panose="03080402000500000000" pitchFamily="66" charset="0"/>
              </a:rPr>
              <a:t>Our cafeteria will soon begin offering free grab &amp; go breakfast for those that want it. More information to come soon.</a:t>
            </a:r>
          </a:p>
        </p:txBody>
      </p:sp>
    </p:spTree>
    <p:extLst>
      <p:ext uri="{BB962C8B-B14F-4D97-AF65-F5344CB8AC3E}">
        <p14:creationId xmlns:p14="http://schemas.microsoft.com/office/powerpoint/2010/main" val="3257498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57115-932E-4746-B973-A4B2A6253E6E}"/>
              </a:ext>
            </a:extLst>
          </p:cNvPr>
          <p:cNvSpPr>
            <a:spLocks noGrp="1"/>
          </p:cNvSpPr>
          <p:nvPr>
            <p:ph type="title"/>
          </p:nvPr>
        </p:nvSpPr>
        <p:spPr/>
        <p:txBody>
          <a:bodyPr/>
          <a:lstStyle/>
          <a:p>
            <a:r>
              <a:rPr lang="en-US" dirty="0">
                <a:latin typeface="Ink Free" panose="03080402000500000000" pitchFamily="66" charset="0"/>
              </a:rPr>
              <a:t>Mode of Transportation</a:t>
            </a:r>
          </a:p>
        </p:txBody>
      </p:sp>
      <p:sp>
        <p:nvSpPr>
          <p:cNvPr id="3" name="Content Placeholder 2">
            <a:extLst>
              <a:ext uri="{FF2B5EF4-FFF2-40B4-BE49-F238E27FC236}">
                <a16:creationId xmlns:a16="http://schemas.microsoft.com/office/drawing/2014/main" id="{578CF77A-45F3-43B2-9172-3F7784397B3D}"/>
              </a:ext>
            </a:extLst>
          </p:cNvPr>
          <p:cNvSpPr>
            <a:spLocks noGrp="1"/>
          </p:cNvSpPr>
          <p:nvPr>
            <p:ph idx="1"/>
          </p:nvPr>
        </p:nvSpPr>
        <p:spPr/>
        <p:txBody>
          <a:bodyPr/>
          <a:lstStyle/>
          <a:p>
            <a:r>
              <a:rPr lang="en-US" dirty="0">
                <a:latin typeface="Ink Free" panose="03080402000500000000" pitchFamily="66" charset="0"/>
              </a:rPr>
              <a:t>-IT IS VERY IMPORTANT THAT WE KNOW HOW YOUR CHILD SHOULD GET HOME EACH DAY. (BUS, CAR RIDER, VAN RIDER, ETC.) </a:t>
            </a:r>
          </a:p>
          <a:p>
            <a:r>
              <a:rPr lang="en-US" dirty="0">
                <a:latin typeface="Ink Free" panose="03080402000500000000" pitchFamily="66" charset="0"/>
              </a:rPr>
              <a:t>-IF YOUR CHILD IS A CAR RIDER, WE WILL BE SENDING THE NAME PLATES HOME AS SOON AS THEY ARE AVAILABLE TO US. IN THE MEANTIME, PLEASE MAKE ONE BY WRITING YOUR CHILD’S NAME (IN LARGE, BOLD PRINT) ON A PIECE OF PAPER AND HANG IT FROM YOUR REARVIEW MIRROR. THIS WILL ENSURE THAT OUR CAR RIDER LINE MOVES AS QUICKLY AS POSSIBLE. </a:t>
            </a:r>
          </a:p>
          <a:p>
            <a:r>
              <a:rPr lang="en-US" dirty="0">
                <a:latin typeface="Ink Free" panose="03080402000500000000" pitchFamily="66" charset="0"/>
              </a:rPr>
              <a:t>-PLEASE BE PATIENT THE FIRST COUPLE OF WEEKS UNTIL EVERYONE GETS THE HANG OF MOVING THROUGH THE LINE APPROPRIATELY. </a:t>
            </a:r>
          </a:p>
          <a:p>
            <a:r>
              <a:rPr lang="en-US" dirty="0">
                <a:latin typeface="Ink Free" panose="03080402000500000000" pitchFamily="66" charset="0"/>
              </a:rPr>
              <a:t>-PLEASE NOTIFY YOUR CHILD’S HOMEROOM TEACHER IN WRITING IF YOUR CHILD IS GOING HOME A DIFFERENT WAY THAN THEIR NORMAL WAY. YOU CAN ALSO CALL THE FRONT OFFICE IF YOU FORGET TO WRITE A NOTE.</a:t>
            </a:r>
          </a:p>
        </p:txBody>
      </p:sp>
    </p:spTree>
    <p:extLst>
      <p:ext uri="{BB962C8B-B14F-4D97-AF65-F5344CB8AC3E}">
        <p14:creationId xmlns:p14="http://schemas.microsoft.com/office/powerpoint/2010/main" val="1633009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127E8-55AC-468A-BEE5-C9C158618B82}"/>
              </a:ext>
            </a:extLst>
          </p:cNvPr>
          <p:cNvSpPr>
            <a:spLocks noGrp="1"/>
          </p:cNvSpPr>
          <p:nvPr>
            <p:ph type="title"/>
          </p:nvPr>
        </p:nvSpPr>
        <p:spPr/>
        <p:txBody>
          <a:bodyPr/>
          <a:lstStyle/>
          <a:p>
            <a:r>
              <a:rPr lang="en-US" dirty="0">
                <a:latin typeface="Ink Free" panose="03080402000500000000" pitchFamily="66" charset="0"/>
              </a:rPr>
              <a:t>Thursday Folders</a:t>
            </a:r>
          </a:p>
        </p:txBody>
      </p:sp>
      <p:sp>
        <p:nvSpPr>
          <p:cNvPr id="3" name="Content Placeholder 2">
            <a:extLst>
              <a:ext uri="{FF2B5EF4-FFF2-40B4-BE49-F238E27FC236}">
                <a16:creationId xmlns:a16="http://schemas.microsoft.com/office/drawing/2014/main" id="{A8C40ACC-1061-48D1-98B8-C5CA13146A25}"/>
              </a:ext>
            </a:extLst>
          </p:cNvPr>
          <p:cNvSpPr>
            <a:spLocks noGrp="1"/>
          </p:cNvSpPr>
          <p:nvPr>
            <p:ph idx="1"/>
          </p:nvPr>
        </p:nvSpPr>
        <p:spPr/>
        <p:txBody>
          <a:bodyPr>
            <a:normAutofit/>
          </a:bodyPr>
          <a:lstStyle/>
          <a:p>
            <a:r>
              <a:rPr lang="en-US" sz="2000" dirty="0">
                <a:latin typeface="Ink Free" panose="03080402000500000000" pitchFamily="66" charset="0"/>
              </a:rPr>
              <a:t>-EACH THURSDAY, YOUR HOMEROOM TEACHER WILL SEND HOME A THURSDAY FOLDER THAT WILL INCLUDE GRADED PAPERS AND/OR OTHER IMPORTANT INFORMTION. THERE WILL BE A SIGNATURE PAGE IN THE FOLDER AS WELL FOR YOU TO SIGN EACH WEEK. THE FOLDER WILL BE LABELED WITH WHAT YOU KEEP AT HOME AND WHAT SHOULD BE RETURNED. (GRADED PAPERS ARE ALWAYS RETURNED TO THE TEACHER) PLEASE RETURN THE FOLDER BACK TO THE TEACHER THE NEXT DAY (FRIDAY). </a:t>
            </a:r>
          </a:p>
          <a:p>
            <a:r>
              <a:rPr lang="en-US" sz="2000" dirty="0">
                <a:latin typeface="Ink Free" panose="03080402000500000000" pitchFamily="66" charset="0"/>
              </a:rPr>
              <a:t>-OUR MAIN FORM OF COMMUNICATION FOR GRADES WILL BE THROUGH THURSDAY FOLDERS. PLEASE COMMUNICATE WITH US FOR ALL OTHER </a:t>
            </a:r>
          </a:p>
        </p:txBody>
      </p:sp>
    </p:spTree>
    <p:extLst>
      <p:ext uri="{BB962C8B-B14F-4D97-AF65-F5344CB8AC3E}">
        <p14:creationId xmlns:p14="http://schemas.microsoft.com/office/powerpoint/2010/main" val="120218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1DE0B-6B8D-472D-8E06-EF956E0F2139}"/>
              </a:ext>
            </a:extLst>
          </p:cNvPr>
          <p:cNvSpPr>
            <a:spLocks noGrp="1"/>
          </p:cNvSpPr>
          <p:nvPr>
            <p:ph type="title"/>
          </p:nvPr>
        </p:nvSpPr>
        <p:spPr/>
        <p:txBody>
          <a:bodyPr/>
          <a:lstStyle/>
          <a:p>
            <a:r>
              <a:rPr lang="en-US" dirty="0">
                <a:latin typeface="Ink Free" panose="03080402000500000000" pitchFamily="66" charset="0"/>
              </a:rPr>
              <a:t>Weekly Homework &amp; Newsletters</a:t>
            </a:r>
          </a:p>
        </p:txBody>
      </p:sp>
      <p:sp>
        <p:nvSpPr>
          <p:cNvPr id="3" name="Content Placeholder 2">
            <a:extLst>
              <a:ext uri="{FF2B5EF4-FFF2-40B4-BE49-F238E27FC236}">
                <a16:creationId xmlns:a16="http://schemas.microsoft.com/office/drawing/2014/main" id="{9ADF5A15-85ED-455E-9BB8-92EBC9F8FB32}"/>
              </a:ext>
            </a:extLst>
          </p:cNvPr>
          <p:cNvSpPr>
            <a:spLocks noGrp="1"/>
          </p:cNvSpPr>
          <p:nvPr>
            <p:ph idx="1"/>
          </p:nvPr>
        </p:nvSpPr>
        <p:spPr/>
        <p:txBody>
          <a:bodyPr>
            <a:normAutofit/>
          </a:bodyPr>
          <a:lstStyle/>
          <a:p>
            <a:r>
              <a:rPr lang="en-US" sz="2000" dirty="0">
                <a:latin typeface="Ink Free" panose="03080402000500000000" pitchFamily="66" charset="0"/>
              </a:rPr>
              <a:t>-HOMEWORK WILL BE GIVEN ON AN AS NEEDED BASIS. HOWEVER, YOU CAN ALWAYS ASK FOR ADDITIONAL PRACTICE AND WE WILL SEND IT HOME WITH YOUR CHILD.</a:t>
            </a:r>
          </a:p>
          <a:p>
            <a:r>
              <a:rPr lang="en-US" sz="2000" dirty="0">
                <a:latin typeface="Ink Free" panose="03080402000500000000" pitchFamily="66" charset="0"/>
              </a:rPr>
              <a:t>-NEWSLETTERS WILL BE POSTED EACH FRIDAY ON OUR TEACHER WEBSITES. THEY WILL INCLUDE IMPORTANT INFORMATION, SO PLEASE CHECK THEM WEEKLY. </a:t>
            </a:r>
          </a:p>
          <a:p>
            <a:r>
              <a:rPr lang="en-US" sz="2000" dirty="0">
                <a:latin typeface="Ink Free" panose="03080402000500000000" pitchFamily="66" charset="0"/>
              </a:rPr>
              <a:t>-IN ADDITION TO THE NEWSLETTERS, PLEASE VISIT OUR TEACHER WEBSITES DAILY FOR UPDATES AND IMPORTANT INFORMATION, SUCH AS OUR DAILY SCHEDULES, SCHOOLOGY INFORMATION, AND LINKS TO IMPORTANT WEBSITES.</a:t>
            </a:r>
          </a:p>
        </p:txBody>
      </p:sp>
    </p:spTree>
    <p:extLst>
      <p:ext uri="{BB962C8B-B14F-4D97-AF65-F5344CB8AC3E}">
        <p14:creationId xmlns:p14="http://schemas.microsoft.com/office/powerpoint/2010/main" val="1409124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D8835-950E-440F-B692-6601A866E724}"/>
              </a:ext>
            </a:extLst>
          </p:cNvPr>
          <p:cNvSpPr>
            <a:spLocks noGrp="1"/>
          </p:cNvSpPr>
          <p:nvPr>
            <p:ph type="title"/>
          </p:nvPr>
        </p:nvSpPr>
        <p:spPr/>
        <p:txBody>
          <a:bodyPr/>
          <a:lstStyle/>
          <a:p>
            <a:r>
              <a:rPr lang="en-US" dirty="0">
                <a:latin typeface="Ink Free" panose="03080402000500000000" pitchFamily="66" charset="0"/>
              </a:rPr>
              <a:t>Virtual Learners</a:t>
            </a:r>
          </a:p>
        </p:txBody>
      </p:sp>
      <p:sp>
        <p:nvSpPr>
          <p:cNvPr id="3" name="Content Placeholder 2">
            <a:extLst>
              <a:ext uri="{FF2B5EF4-FFF2-40B4-BE49-F238E27FC236}">
                <a16:creationId xmlns:a16="http://schemas.microsoft.com/office/drawing/2014/main" id="{2322A9E8-14DC-434B-A5C1-93B04283CDA4}"/>
              </a:ext>
            </a:extLst>
          </p:cNvPr>
          <p:cNvSpPr>
            <a:spLocks noGrp="1"/>
          </p:cNvSpPr>
          <p:nvPr>
            <p:ph idx="1"/>
          </p:nvPr>
        </p:nvSpPr>
        <p:spPr/>
        <p:txBody>
          <a:bodyPr>
            <a:normAutofit lnSpcReduction="10000"/>
          </a:bodyPr>
          <a:lstStyle/>
          <a:p>
            <a:r>
              <a:rPr lang="en-US" b="1" i="1" dirty="0">
                <a:latin typeface="Ink Free" panose="03080402000500000000" pitchFamily="66" charset="0"/>
              </a:rPr>
              <a:t>WE WANT YOU TO KNOW THAT EVEN THOUGH YOU ARE NOT PHYSICALLY IN THE CLASSROOM WITH US EACH DAY, YOU ARE STILL A PART OF OUR CLASS, AND WE ARE HERE HAPPY TO HAVE YOU. </a:t>
            </a:r>
          </a:p>
          <a:p>
            <a:r>
              <a:rPr lang="en-US" b="1" dirty="0">
                <a:latin typeface="Ink Free" panose="03080402000500000000" pitchFamily="66" charset="0"/>
              </a:rPr>
              <a:t>-PLEASE FIND YOUR SCHOOLOGY LOG IN INFORMATION ON OUR TEACHER WEBSITES. WE ENCOURAGE YOU TO GO AHEAD AND LOG IN AND NAVIGATE THROUGH ALL OF THE FEATURES TO BECOME FAMILIAR WITH THE SYSTEM. </a:t>
            </a:r>
          </a:p>
          <a:p>
            <a:r>
              <a:rPr lang="en-US" b="1" dirty="0">
                <a:latin typeface="Ink Free" panose="03080402000500000000" pitchFamily="66" charset="0"/>
              </a:rPr>
              <a:t>-WE WILL BEGIN OPENING UP DAILY ASSIGNMENTS ON MONDAY, AUGUST 17</a:t>
            </a:r>
            <a:r>
              <a:rPr lang="en-US" b="1" baseline="30000" dirty="0">
                <a:latin typeface="Ink Free" panose="03080402000500000000" pitchFamily="66" charset="0"/>
              </a:rPr>
              <a:t>TH</a:t>
            </a:r>
            <a:r>
              <a:rPr lang="en-US" b="1" dirty="0">
                <a:latin typeface="Ink Free" panose="03080402000500000000" pitchFamily="66" charset="0"/>
              </a:rPr>
              <a:t>. (WE WILL NOTIFY YOU IF THIS CHANGES) YOUR ASSIGNMENTS FOR EACH CLASS WILL BE POSTED DAILY. </a:t>
            </a:r>
          </a:p>
          <a:p>
            <a:r>
              <a:rPr lang="en-US" b="1" dirty="0">
                <a:latin typeface="Ink Free" panose="03080402000500000000" pitchFamily="66" charset="0"/>
              </a:rPr>
              <a:t>-YOU MUST BE LOGGED INTO SCHOOLOGY FOR A MINIMUM OF 4 HOURS/DAY TO BE COUNTED PRESENT FOR THAT DAY. </a:t>
            </a:r>
          </a:p>
          <a:p>
            <a:r>
              <a:rPr lang="en-US" b="1" dirty="0">
                <a:latin typeface="Ink Free" panose="03080402000500000000" pitchFamily="66" charset="0"/>
              </a:rPr>
              <a:t>-IF YOUR CHILD IS SICK OR ABSENT FOR ANY OTHER REASON, PLEASE SEND AN EXCUSE FORM TO THE FRONT OFFICE.</a:t>
            </a:r>
          </a:p>
        </p:txBody>
      </p:sp>
    </p:spTree>
    <p:extLst>
      <p:ext uri="{BB962C8B-B14F-4D97-AF65-F5344CB8AC3E}">
        <p14:creationId xmlns:p14="http://schemas.microsoft.com/office/powerpoint/2010/main" val="19134134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26B02"/>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6728D11B-929E-4324-91B0-4A4DA4CAC3DD}"/>
    </a:ext>
  </a:extLst>
</a:theme>
</file>

<file path=docProps/app.xml><?xml version="1.0" encoding="utf-8"?>
<Properties xmlns="http://schemas.openxmlformats.org/officeDocument/2006/extended-properties" xmlns:vt="http://schemas.openxmlformats.org/officeDocument/2006/docPropsVTypes">
  <Template>TM03457510[[fn=Savon]]</Template>
  <TotalTime>49</TotalTime>
  <Words>699</Words>
  <Application>Microsoft Office PowerPoint</Application>
  <PresentationFormat>Widescreen</PresentationFormat>
  <Paragraphs>36</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Bahnschrift Condensed</vt:lpstr>
      <vt:lpstr>Century Gothic</vt:lpstr>
      <vt:lpstr>Ink Free</vt:lpstr>
      <vt:lpstr>Savon</vt:lpstr>
      <vt:lpstr>First days of school</vt:lpstr>
      <vt:lpstr>Classroom Locations</vt:lpstr>
      <vt:lpstr>What to bring each day:</vt:lpstr>
      <vt:lpstr>Mode of Transportation</vt:lpstr>
      <vt:lpstr>Thursday Folders</vt:lpstr>
      <vt:lpstr>Weekly Homework &amp; Newsletters</vt:lpstr>
      <vt:lpstr>Virtual Learners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days of school</dc:title>
  <dc:creator>Anna Gaines</dc:creator>
  <cp:lastModifiedBy>Anna Gaines</cp:lastModifiedBy>
  <cp:revision>3</cp:revision>
  <dcterms:created xsi:type="dcterms:W3CDTF">2020-08-13T17:39:22Z</dcterms:created>
  <dcterms:modified xsi:type="dcterms:W3CDTF">2020-08-13T18:28:40Z</dcterms:modified>
</cp:coreProperties>
</file>