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00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93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97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101.xml"/>
  <Override ContentType="application/vnd.openxmlformats-officedocument.presentationml.notesSlide+xml" PartName="/ppt/notesSlides/notesSlide9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9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9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99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98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9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68.xml"/>
  <Override ContentType="application/vnd.openxmlformats-officedocument.presentationml.slide+xml" PartName="/ppt/slides/slide94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53.xml"/>
  <Override ContentType="application/vnd.openxmlformats-officedocument.presentationml.slide+xml" PartName="/ppt/slides/slide96.xml"/>
  <Override ContentType="application/vnd.openxmlformats-officedocument.presentationml.slide+xml" PartName="/ppt/slides/slide48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2.xml"/>
  <Override ContentType="application/vnd.openxmlformats-officedocument.presentationml.slide+xml" PartName="/ppt/slides/slide98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76.xml"/>
  <Override ContentType="application/vnd.openxmlformats-officedocument.presentationml.slide+xml" PartName="/ppt/slides/slide63.xml"/>
  <Override ContentType="application/vnd.openxmlformats-officedocument.presentationml.slide+xml" PartName="/ppt/slides/slide93.xml"/>
  <Override ContentType="application/vnd.openxmlformats-officedocument.presentationml.slide+xml" PartName="/ppt/slides/slide101.xml"/>
  <Override ContentType="application/vnd.openxmlformats-officedocument.presentationml.slide+xml" PartName="/ppt/slides/slide80.xml"/>
  <Override ContentType="application/vnd.openxmlformats-officedocument.presentationml.slide+xml" PartName="/ppt/slides/slide61.xml"/>
  <Override ContentType="application/vnd.openxmlformats-officedocument.presentationml.slide+xml" PartName="/ppt/slides/slide9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9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42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97.xml"/>
  <Override ContentType="application/vnd.openxmlformats-officedocument.presentationml.slide+xml" PartName="/ppt/slides/slide11.xml"/>
  <Override ContentType="application/vnd.openxmlformats-officedocument.presentationml.slide+xml" PartName="/ppt/slides/slide6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79.xml"/>
  <Override ContentType="application/vnd.openxmlformats-officedocument.presentationml.slide+xml" PartName="/ppt/slides/slide49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99.xml"/>
  <Override ContentType="application/vnd.openxmlformats-officedocument.presentationml.slide+xml" PartName="/ppt/slides/slide3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47.xml"/>
  <Override ContentType="application/vnd.openxmlformats-officedocument.presentationml.slide+xml" PartName="/ppt/slides/slide21.xml"/>
  <Override ContentType="application/vnd.openxmlformats-officedocument.presentationml.slide+xml" PartName="/ppt/slides/slide100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88.xml"/>
  <Override ContentType="application/vnd.openxmlformats-officedocument.presentationml.slide+xml" PartName="/ppt/slides/slide9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</p:sldIdLst>
  <p:sldSz cy="5143500" cx="9144000"/>
  <p:notesSz cx="6858000" cy="9144000"/>
  <p:embeddedFontLst>
    <p:embeddedFont>
      <p:font typeface="Short Stack"/>
      <p:regular r:id="rId10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07" Type="http://schemas.openxmlformats.org/officeDocument/2006/relationships/font" Target="fonts/ShortStack-regular.fntdata"/><Relationship Id="rId106" Type="http://schemas.openxmlformats.org/officeDocument/2006/relationships/slide" Target="slides/slide101.xml"/><Relationship Id="rId105" Type="http://schemas.openxmlformats.org/officeDocument/2006/relationships/slide" Target="slides/slide100.xml"/><Relationship Id="rId104" Type="http://schemas.openxmlformats.org/officeDocument/2006/relationships/slide" Target="slides/slide99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103" Type="http://schemas.openxmlformats.org/officeDocument/2006/relationships/slide" Target="slides/slide98.xml"/><Relationship Id="rId102" Type="http://schemas.openxmlformats.org/officeDocument/2006/relationships/slide" Target="slides/slide97.xml"/><Relationship Id="rId101" Type="http://schemas.openxmlformats.org/officeDocument/2006/relationships/slide" Target="slides/slide96.xml"/><Relationship Id="rId100" Type="http://schemas.openxmlformats.org/officeDocument/2006/relationships/slide" Target="slides/slide95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95" Type="http://schemas.openxmlformats.org/officeDocument/2006/relationships/slide" Target="slides/slide90.xml"/><Relationship Id="rId94" Type="http://schemas.openxmlformats.org/officeDocument/2006/relationships/slide" Target="slides/slide89.xml"/><Relationship Id="rId97" Type="http://schemas.openxmlformats.org/officeDocument/2006/relationships/slide" Target="slides/slide92.xml"/><Relationship Id="rId96" Type="http://schemas.openxmlformats.org/officeDocument/2006/relationships/slide" Target="slides/slide91.xml"/><Relationship Id="rId11" Type="http://schemas.openxmlformats.org/officeDocument/2006/relationships/slide" Target="slides/slide6.xml"/><Relationship Id="rId99" Type="http://schemas.openxmlformats.org/officeDocument/2006/relationships/slide" Target="slides/slide94.xml"/><Relationship Id="rId10" Type="http://schemas.openxmlformats.org/officeDocument/2006/relationships/slide" Target="slides/slide5.xml"/><Relationship Id="rId98" Type="http://schemas.openxmlformats.org/officeDocument/2006/relationships/slide" Target="slides/slide93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91" Type="http://schemas.openxmlformats.org/officeDocument/2006/relationships/slide" Target="slides/slide86.xml"/><Relationship Id="rId90" Type="http://schemas.openxmlformats.org/officeDocument/2006/relationships/slide" Target="slides/slide85.xml"/><Relationship Id="rId93" Type="http://schemas.openxmlformats.org/officeDocument/2006/relationships/slide" Target="slides/slide88.xml"/><Relationship Id="rId92" Type="http://schemas.openxmlformats.org/officeDocument/2006/relationships/slide" Target="slides/slide8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84" Type="http://schemas.openxmlformats.org/officeDocument/2006/relationships/slide" Target="slides/slide79.xml"/><Relationship Id="rId83" Type="http://schemas.openxmlformats.org/officeDocument/2006/relationships/slide" Target="slides/slide78.xml"/><Relationship Id="rId86" Type="http://schemas.openxmlformats.org/officeDocument/2006/relationships/slide" Target="slides/slide81.xml"/><Relationship Id="rId85" Type="http://schemas.openxmlformats.org/officeDocument/2006/relationships/slide" Target="slides/slide80.xml"/><Relationship Id="rId88" Type="http://schemas.openxmlformats.org/officeDocument/2006/relationships/slide" Target="slides/slide83.xml"/><Relationship Id="rId87" Type="http://schemas.openxmlformats.org/officeDocument/2006/relationships/slide" Target="slides/slide82.xml"/><Relationship Id="rId89" Type="http://schemas.openxmlformats.org/officeDocument/2006/relationships/slide" Target="slides/slide84.xml"/><Relationship Id="rId80" Type="http://schemas.openxmlformats.org/officeDocument/2006/relationships/slide" Target="slides/slide75.xml"/><Relationship Id="rId82" Type="http://schemas.openxmlformats.org/officeDocument/2006/relationships/slide" Target="slides/slide77.xml"/><Relationship Id="rId81" Type="http://schemas.openxmlformats.org/officeDocument/2006/relationships/slide" Target="slides/slide7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75" Type="http://schemas.openxmlformats.org/officeDocument/2006/relationships/slide" Target="slides/slide70.xml"/><Relationship Id="rId74" Type="http://schemas.openxmlformats.org/officeDocument/2006/relationships/slide" Target="slides/slide69.xml"/><Relationship Id="rId77" Type="http://schemas.openxmlformats.org/officeDocument/2006/relationships/slide" Target="slides/slide72.xml"/><Relationship Id="rId76" Type="http://schemas.openxmlformats.org/officeDocument/2006/relationships/slide" Target="slides/slide71.xml"/><Relationship Id="rId79" Type="http://schemas.openxmlformats.org/officeDocument/2006/relationships/slide" Target="slides/slide74.xml"/><Relationship Id="rId78" Type="http://schemas.openxmlformats.org/officeDocument/2006/relationships/slide" Target="slides/slide73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66" Type="http://schemas.openxmlformats.org/officeDocument/2006/relationships/slide" Target="slides/slide61.xml"/><Relationship Id="rId65" Type="http://schemas.openxmlformats.org/officeDocument/2006/relationships/slide" Target="slides/slide60.xml"/><Relationship Id="rId68" Type="http://schemas.openxmlformats.org/officeDocument/2006/relationships/slide" Target="slides/slide63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69" Type="http://schemas.openxmlformats.org/officeDocument/2006/relationships/slide" Target="slides/slide6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55" Type="http://schemas.openxmlformats.org/officeDocument/2006/relationships/slide" Target="slides/slide50.xml"/><Relationship Id="rId54" Type="http://schemas.openxmlformats.org/officeDocument/2006/relationships/slide" Target="slides/slide49.xml"/><Relationship Id="rId57" Type="http://schemas.openxmlformats.org/officeDocument/2006/relationships/slide" Target="slides/slide52.xml"/><Relationship Id="rId56" Type="http://schemas.openxmlformats.org/officeDocument/2006/relationships/slide" Target="slides/slide51.xml"/><Relationship Id="rId59" Type="http://schemas.openxmlformats.org/officeDocument/2006/relationships/slide" Target="slides/slide54.xml"/><Relationship Id="rId58" Type="http://schemas.openxmlformats.org/officeDocument/2006/relationships/slide" Target="slides/slide5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da42ee96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da42ee96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6da42ee964_0_4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Google Shape;547;g6da42ee964_0_4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6da42ee964_0_4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6da42ee964_0_4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da42ee964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da42ee964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da42ee964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da42ee964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da42ee964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da42ee964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da42ee964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da42ee964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da42ee964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da42ee964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da42ee964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da42ee964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da42ee964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da42ee964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da42ee964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da42ee964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da42ee964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da42ee964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159021a8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159021a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da42ee964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da42ee964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da42ee964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da42ee964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da42ee964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da42ee964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da42ee964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da42ee964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da42ee964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da42ee964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da42ee964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6da42ee964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da42ee964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6da42ee964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6da42ee964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6da42ee964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da42ee964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da42ee964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da42ee964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da42ee964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da42ee964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da42ee964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6da42ee964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6da42ee964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da42ee964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da42ee964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6da42ee964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6da42ee964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6da42ee964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6da42ee964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da42ee964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da42ee964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6da42ee964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6da42ee964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6da42ee964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6da42ee964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6da42ee964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6da42ee964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6da42ee964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6da42ee964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da42ee964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6da42ee964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da42ee964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da42ee964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da42ee964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6da42ee964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da42ee964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da42ee964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6da42ee964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6da42ee964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6da42ee964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6da42ee964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6da42ee964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6da42ee964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6da42ee964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6da42ee964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da42ee964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6da42ee964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da42ee964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6da42ee964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6da42ee964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6da42ee964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6da42ee964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6da42ee964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da42ee964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da42ee964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6da42ee964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6da42ee964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6da42ee964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6da42ee964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da42ee964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6da42ee964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6da42ee964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6da42ee964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6da42ee964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6da42ee964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6da42ee964_0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6da42ee964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6da42ee964_0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6da42ee964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6da42ee964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6da42ee964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6da42ee964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6da42ee964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6da42ee964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6da42ee964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da42ee964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da42ee964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6da42ee964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6da42ee964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6da42ee964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6da42ee964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6da42ee964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6da42ee964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6da42ee964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6da42ee964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6da42ee964_0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6da42ee964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6da42ee964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6da42ee964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6da42ee964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6da42ee964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6da42ee964_0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6da42ee964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6da42ee964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6da42ee964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6da42ee964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6da42ee964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da42ee964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da42ee964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da42ee964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6da42ee964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6da42ee964_0_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6da42ee964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6da42ee964_0_3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6da42ee964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6da42ee964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6da42ee964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6da42ee964_0_3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6da42ee964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6da42ee964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6da42ee964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6da42ee964_0_3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6da42ee964_0_3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6da42ee964_0_3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6da42ee964_0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6da42ee964_0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6da42ee964_0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6da42ee964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6da42ee964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da42ee96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da42ee96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6da42ee964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6da42ee964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6da42ee964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6da42ee964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6da42ee964_0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6da42ee964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6da42ee964_0_3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6da42ee964_0_3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6da42ee964_0_3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6da42ee964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6da42ee964_0_3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6da42ee964_0_3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6da42ee964_0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6da42ee964_0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6da42ee964_0_3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6da42ee964_0_3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6da42ee964_0_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6da42ee964_0_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da42ee964_0_3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6da42ee964_0_3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da42ee96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da42ee96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6da42ee964_0_3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6da42ee964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6da42ee964_0_3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6da42ee964_0_3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6da42ee964_0_3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Google Shape;507;g6da42ee964_0_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6da42ee964_0_4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Google Shape;512;g6da42ee964_0_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6da42ee964_0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6da42ee964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6da42ee964_0_4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Google Shape;522;g6da42ee964_0_4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6da42ee964_0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6da42ee964_0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6da42ee964_0_4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6da42ee964_0_4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6da42ee964_0_4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6da42ee964_0_4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6da42ee964_0_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Google Shape;542;g6da42ee964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0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0.xml"/></Relationships>
</file>

<file path=ppt/slides/_rels/slide10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1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/Relationships>
</file>

<file path=ppt/slides/_rels/slide9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2.xml"/></Relationships>
</file>

<file path=ppt/slides/_rels/slide9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3.xml"/></Relationships>
</file>

<file path=ppt/slides/_rels/slide9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4.xml"/></Relationships>
</file>

<file path=ppt/slides/_rels/slide9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5.xml"/></Relationships>
</file>

<file path=ppt/slides/_rels/slide9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6.xml"/></Relationships>
</file>

<file path=ppt/slides/_rels/slide9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7.xml"/></Relationships>
</file>

<file path=ppt/slides/_rels/slide9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8.xml"/></Relationships>
</file>

<file path=ppt/slides/_rels/slide9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Fry Noun Words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game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sign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1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letter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toy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one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two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three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four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five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shirt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pants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dress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</a:t>
            </a: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shoes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hat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cat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dog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bird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fish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rabbit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table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chair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sofa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girl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chest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desk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cup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plate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bowl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fork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spoon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car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truck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bus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man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plane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boat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bread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5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meat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soup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5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apple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cereal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water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milk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6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juice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woman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6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soda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6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tea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six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6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seven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6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eight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6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nine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6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ten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6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fruit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7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orange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7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grape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baby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7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pear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7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banana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7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bush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7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flower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7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grass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7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plant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7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tree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7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sun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8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moon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8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star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ball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8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cloud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8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rain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8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lake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8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rock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8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dirt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8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field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8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hill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8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horse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9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cow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9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pig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doll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9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chicken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9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duck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9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farmer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9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policeman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9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cook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9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doctor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9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nurse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9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</a:t>
            </a: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elevision 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0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radio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0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movie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train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10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ball game 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0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band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0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pen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10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pencil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10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crayon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10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chalk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10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computer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0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book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11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newspaper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11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magazine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