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72" r:id="rId5"/>
    <p:sldId id="273" r:id="rId6"/>
    <p:sldId id="289" r:id="rId7"/>
    <p:sldId id="274" r:id="rId8"/>
    <p:sldId id="275" r:id="rId9"/>
    <p:sldId id="276" r:id="rId10"/>
    <p:sldId id="277" r:id="rId11"/>
    <p:sldId id="278" r:id="rId12"/>
    <p:sldId id="286" r:id="rId13"/>
    <p:sldId id="279" r:id="rId14"/>
    <p:sldId id="287" r:id="rId15"/>
    <p:sldId id="280" r:id="rId16"/>
    <p:sldId id="288" r:id="rId17"/>
    <p:sldId id="281" r:id="rId18"/>
    <p:sldId id="282" r:id="rId19"/>
    <p:sldId id="283" r:id="rId20"/>
    <p:sldId id="284" r:id="rId21"/>
    <p:sldId id="285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59" autoAdjust="0"/>
  </p:normalViewPr>
  <p:slideViewPr>
    <p:cSldViewPr snapToGrid="0">
      <p:cViewPr varScale="1">
        <p:scale>
          <a:sx n="62" d="100"/>
          <a:sy n="62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6D702-AEDB-457C-BED8-66D9E36999BD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47DE0-FEE7-406D-B5E9-107BA452A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6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B03E-B78D-433F-9D3B-84BD836A601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0E9C-C0E9-4686-8BE4-BE97D2FAA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7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B03E-B78D-433F-9D3B-84BD836A601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0E9C-C0E9-4686-8BE4-BE97D2FAA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5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B03E-B78D-433F-9D3B-84BD836A601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0E9C-C0E9-4686-8BE4-BE97D2FAA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0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B03E-B78D-433F-9D3B-84BD836A601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0E9C-C0E9-4686-8BE4-BE97D2FAA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9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B03E-B78D-433F-9D3B-84BD836A601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0E9C-C0E9-4686-8BE4-BE97D2FAA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3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B03E-B78D-433F-9D3B-84BD836A601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0E9C-C0E9-4686-8BE4-BE97D2FAA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B03E-B78D-433F-9D3B-84BD836A601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0E9C-C0E9-4686-8BE4-BE97D2FAA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8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B03E-B78D-433F-9D3B-84BD836A601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0E9C-C0E9-4686-8BE4-BE97D2FAA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2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B03E-B78D-433F-9D3B-84BD836A601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0E9C-C0E9-4686-8BE4-BE97D2FAA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9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B03E-B78D-433F-9D3B-84BD836A601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0E9C-C0E9-4686-8BE4-BE97D2FAA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7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B03E-B78D-433F-9D3B-84BD836A601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0E9C-C0E9-4686-8BE4-BE97D2FAA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2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1B03E-B78D-433F-9D3B-84BD836A601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30E9C-C0E9-4686-8BE4-BE97D2FAA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9" t="60407" r="8208" b="21389"/>
          <a:stretch/>
        </p:blipFill>
        <p:spPr>
          <a:xfrm rot="16200000">
            <a:off x="649964" y="1395815"/>
            <a:ext cx="6044339" cy="3252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t="61312" r="47953" b="20484"/>
          <a:stretch/>
        </p:blipFill>
        <p:spPr>
          <a:xfrm rot="16200000">
            <a:off x="4148294" y="1698301"/>
            <a:ext cx="6508028" cy="3483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7" y="526941"/>
            <a:ext cx="18597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YOU NEED YOUR MATH NOTE BOOK!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917" y="0"/>
            <a:ext cx="224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January 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205" t="27142" r="17143" b="37902"/>
          <a:stretch/>
        </p:blipFill>
        <p:spPr>
          <a:xfrm>
            <a:off x="0" y="0"/>
            <a:ext cx="9235733" cy="574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6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205" t="60319" r="17143" b="15870"/>
          <a:stretch/>
        </p:blipFill>
        <p:spPr>
          <a:xfrm>
            <a:off x="1" y="309689"/>
            <a:ext cx="9144000" cy="461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937" t="24649" r="17944" b="44801"/>
          <a:stretch/>
        </p:blipFill>
        <p:spPr>
          <a:xfrm>
            <a:off x="0" y="170481"/>
            <a:ext cx="9077012" cy="42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937" t="55088" r="17944" b="20144"/>
          <a:stretch/>
        </p:blipFill>
        <p:spPr>
          <a:xfrm>
            <a:off x="66988" y="391887"/>
            <a:ext cx="9077012" cy="430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471" t="28210" r="14204" b="21213"/>
          <a:stretch/>
        </p:blipFill>
        <p:spPr>
          <a:xfrm>
            <a:off x="0" y="170480"/>
            <a:ext cx="9121191" cy="63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272" t="29636" r="14473" b="19787"/>
          <a:stretch/>
        </p:blipFill>
        <p:spPr>
          <a:xfrm>
            <a:off x="0" y="-1"/>
            <a:ext cx="9099360" cy="64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7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471" t="34978" r="25958" b="26555"/>
          <a:stretch/>
        </p:blipFill>
        <p:spPr>
          <a:xfrm>
            <a:off x="0" y="108488"/>
            <a:ext cx="9120317" cy="53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6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739" t="27498" r="25959" b="41158"/>
          <a:stretch/>
        </p:blipFill>
        <p:spPr>
          <a:xfrm>
            <a:off x="0" y="232473"/>
            <a:ext cx="9148930" cy="460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63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006" t="26074" r="26225" b="47926"/>
          <a:stretch/>
        </p:blipFill>
        <p:spPr>
          <a:xfrm>
            <a:off x="0" y="201477"/>
            <a:ext cx="9107895" cy="390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31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4794" y="2851062"/>
            <a:ext cx="479926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END OF POWERPOINT</a:t>
            </a:r>
          </a:p>
        </p:txBody>
      </p:sp>
    </p:spTree>
    <p:extLst>
      <p:ext uri="{BB962C8B-B14F-4D97-AF65-F5344CB8AC3E}">
        <p14:creationId xmlns:p14="http://schemas.microsoft.com/office/powerpoint/2010/main" val="30918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610" t="17882" r="39314" b="6966"/>
          <a:stretch/>
        </p:blipFill>
        <p:spPr>
          <a:xfrm rot="5400000">
            <a:off x="1167782" y="-368338"/>
            <a:ext cx="6786975" cy="7665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035511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NUMBER OF SOLUTIONS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40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0325" y="309966"/>
            <a:ext cx="1580829" cy="812828"/>
          </a:xfrm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SLOPE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9897" y="2115682"/>
            <a:ext cx="2229173" cy="851035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DIFFERENT</a:t>
            </a:r>
            <a:endParaRPr lang="en-US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82214" y="1268050"/>
            <a:ext cx="1567912" cy="630492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SAME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9897" y="3321074"/>
            <a:ext cx="2229173" cy="1024796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/>
              <a:t>ONE SOLUTION</a:t>
            </a:r>
            <a:endParaRPr lang="en-US" sz="2800" b="1" dirty="0"/>
          </a:p>
        </p:txBody>
      </p:sp>
      <p:cxnSp>
        <p:nvCxnSpPr>
          <p:cNvPr id="8" name="Straight Connector 7"/>
          <p:cNvCxnSpPr>
            <a:stCxn id="2" idx="2"/>
          </p:cNvCxnSpPr>
          <p:nvPr/>
        </p:nvCxnSpPr>
        <p:spPr>
          <a:xfrm>
            <a:off x="4260740" y="1122794"/>
            <a:ext cx="0" cy="547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64316" y="1673817"/>
            <a:ext cx="4795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75295" y="1689315"/>
            <a:ext cx="0" cy="387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659750" y="1658321"/>
            <a:ext cx="159503" cy="15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864316" y="2966717"/>
            <a:ext cx="10979" cy="316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314126" y="4615773"/>
            <a:ext cx="1100380" cy="4184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40049" y="4649808"/>
            <a:ext cx="1208868" cy="4184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248685" y="1932236"/>
            <a:ext cx="20017" cy="28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5644932" y="2262854"/>
            <a:ext cx="3316637" cy="679341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/>
              <a:t>Y - INTERCEPT</a:t>
            </a:r>
            <a:endParaRPr lang="en-US" sz="2800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451816" y="2976951"/>
            <a:ext cx="367437" cy="532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4954775" y="3560640"/>
            <a:ext cx="2069670" cy="633302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/>
              <a:t>DIFFERENT</a:t>
            </a:r>
            <a:endParaRPr lang="en-US" sz="2800" b="1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805891" y="4193942"/>
            <a:ext cx="367437" cy="532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4128678" y="4739738"/>
            <a:ext cx="2536880" cy="679341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/>
              <a:t>NO SOLUTION</a:t>
            </a:r>
            <a:endParaRPr lang="en-US" sz="2800" b="1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436064" y="5589660"/>
            <a:ext cx="1208868" cy="4184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260740" y="5871536"/>
            <a:ext cx="1208868" cy="4184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9" idx="0"/>
          </p:cNvCxnSpPr>
          <p:nvPr/>
        </p:nvCxnSpPr>
        <p:spPr>
          <a:xfrm>
            <a:off x="7912529" y="2966818"/>
            <a:ext cx="294631" cy="542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7594169" y="3509059"/>
            <a:ext cx="1225981" cy="630492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/>
              <a:t>SAME</a:t>
            </a:r>
            <a:endParaRPr lang="en-US" sz="2800" b="1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8184719" y="4124442"/>
            <a:ext cx="153369" cy="581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7666170" y="4726050"/>
            <a:ext cx="1225981" cy="630492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/>
              <a:t>IMS</a:t>
            </a:r>
            <a:endParaRPr lang="en-US" sz="2800" b="1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683283" y="5608212"/>
            <a:ext cx="1208868" cy="4184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314126" y="5419079"/>
            <a:ext cx="1599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Lines Cross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034395" y="6346756"/>
            <a:ext cx="262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Lines are Parallel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137448" y="5974813"/>
            <a:ext cx="200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Lines are on top of each other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7455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23" grpId="0" animBg="1"/>
      <p:bldP spid="26" grpId="0" animBg="1"/>
      <p:bldP spid="32" grpId="0" animBg="1"/>
      <p:bldP spid="39" grpId="0" animBg="1"/>
      <p:bldP spid="45" grpId="0" animBg="1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937" t="47444" r="19280" b="11952"/>
          <a:stretch/>
        </p:blipFill>
        <p:spPr>
          <a:xfrm>
            <a:off x="35344" y="325465"/>
            <a:ext cx="9108656" cy="531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746" t="26429" r="20082" b="37597"/>
          <a:stretch/>
        </p:blipFill>
        <p:spPr>
          <a:xfrm>
            <a:off x="0" y="399574"/>
            <a:ext cx="9144000" cy="40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280" t="28210" r="19814" b="29405"/>
          <a:stretch/>
        </p:blipFill>
        <p:spPr>
          <a:xfrm>
            <a:off x="28134" y="139622"/>
            <a:ext cx="9115865" cy="475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739" t="31773" r="12869" b="32610"/>
          <a:stretch/>
        </p:blipFill>
        <p:spPr>
          <a:xfrm>
            <a:off x="-1" y="340963"/>
            <a:ext cx="9114083" cy="409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739" t="23937" r="14739" b="47213"/>
          <a:stretch/>
        </p:blipFill>
        <p:spPr>
          <a:xfrm>
            <a:off x="0" y="263470"/>
            <a:ext cx="9092332" cy="42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992" t="61026" r="14486" b="10124"/>
          <a:stretch/>
        </p:blipFill>
        <p:spPr>
          <a:xfrm>
            <a:off x="0" y="263470"/>
            <a:ext cx="9092332" cy="42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3258A5D3EF0C46B52B8559D0FF716E" ma:contentTypeVersion="7" ma:contentTypeDescription="Create a new document." ma:contentTypeScope="" ma:versionID="25570d6ab415bafcafc8f971acef1d08">
  <xsd:schema xmlns:xsd="http://www.w3.org/2001/XMLSchema" xmlns:xs="http://www.w3.org/2001/XMLSchema" xmlns:p="http://schemas.microsoft.com/office/2006/metadata/properties" xmlns:ns2="e49fd8f1-6ad3-483c-8296-07e0ee789ed4" xmlns:ns3="1aa64b46-3dd4-4d8f-b63c-d56dbcf21e04" targetNamespace="http://schemas.microsoft.com/office/2006/metadata/properties" ma:root="true" ma:fieldsID="51c0f4d052d872759f758c40ccf88638" ns2:_="" ns3:_="">
    <xsd:import namespace="e49fd8f1-6ad3-483c-8296-07e0ee789ed4"/>
    <xsd:import namespace="1aa64b46-3dd4-4d8f-b63c-d56dbcf21e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fd8f1-6ad3-483c-8296-07e0ee789e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64b46-3dd4-4d8f-b63c-d56dbcf21e0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73DCF4-EB05-4C9C-AFE3-7E8CF7593B3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1aa64b46-3dd4-4d8f-b63c-d56dbcf21e04"/>
    <ds:schemaRef ds:uri="http://schemas.microsoft.com/office/2006/documentManagement/types"/>
    <ds:schemaRef ds:uri="http://schemas.openxmlformats.org/package/2006/metadata/core-properties"/>
    <ds:schemaRef ds:uri="e49fd8f1-6ad3-483c-8296-07e0ee789ed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C560F7-9729-46CC-B273-13FEA1DC0E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4582D3-1994-4B5A-A423-F9EF66C081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9fd8f1-6ad3-483c-8296-07e0ee789ed4"/>
    <ds:schemaRef ds:uri="1aa64b46-3dd4-4d8f-b63c-d56dbcf21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1820</TotalTime>
  <Words>42</Words>
  <Application>Microsoft Office PowerPoint</Application>
  <PresentationFormat>On-screen Show (4:3)</PresentationFormat>
  <Paragraphs>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SLOPE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DeSoto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Graphing  System of Equations</dc:title>
  <dc:creator>Amy Davis</dc:creator>
  <cp:lastModifiedBy>Lisa Purvis</cp:lastModifiedBy>
  <cp:revision>106</cp:revision>
  <dcterms:created xsi:type="dcterms:W3CDTF">2018-12-05T16:50:34Z</dcterms:created>
  <dcterms:modified xsi:type="dcterms:W3CDTF">2020-01-09T21:31:03Z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0x010100FF3258A5D3EF0C46B52B8559D0FF716E</vt:lpwstr>
  </property>
</Properties>
</file>