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media/image1.jpeg" ContentType="image/jpeg"/>
  <Override PartName="/ppt/media/media1.wav" ContentType="audio/unknown"/>
  <Override PartName="/ppt/media/image2.jpeg" ContentType="image/jpeg"/>
  <Override PartName="/ppt/media/media2.wav" ContentType="audio/unknown"/>
  <Override PartName="/ppt/media/media3.wav" ContentType="audio/unknown"/>
  <Override PartName="/ppt/notesSlides/notesSlide1.xml" ContentType="application/vnd.openxmlformats-officedocument.presentationml.notesSlide+xml"/>
  <Override PartName="/ppt/media/image3.jpeg" ContentType="image/jpeg"/>
  <Override PartName="/ppt/media/media4.wav" ContentType="audio/unknown"/>
  <Override PartName="/ppt/notesSlides/notesSlide2.xml" ContentType="application/vnd.openxmlformats-officedocument.presentationml.notesSlide+xml"/>
  <Override PartName="/ppt/media/image4.jpeg" ContentType="image/jpeg"/>
  <Override PartName="/ppt/media/media5.wav" ContentType="audio/unknown"/>
  <Override PartName="/ppt/media/media6.wav" ContentType="audio/unknown"/>
  <Override PartName="/ppt/notesSlides/notesSlide3.xml" ContentType="application/vnd.openxmlformats-officedocument.presentationml.notesSlide+xml"/>
  <Override PartName="/ppt/media/media7.wav" ContentType="audio/unknown"/>
  <Override PartName="/ppt/notesSlides/notesSlide4.xml" ContentType="application/vnd.openxmlformats-officedocument.presentationml.notesSlide+xml"/>
  <Override PartName="/ppt/media/media8.wav" ContentType="audio/unknown"/>
  <Override PartName="/ppt/notesSlides/notesSlide5.xml" ContentType="application/vnd.openxmlformats-officedocument.presentationml.notesSlide+xml"/>
  <Override PartName="/ppt/media/media9.wav" ContentType="audio/unknown"/>
  <Override PartName="/ppt/notesSlides/notesSlide6.xml" ContentType="application/vnd.openxmlformats-officedocument.presentationml.notesSlide+xml"/>
  <Override PartName="/ppt/media/image5.jpeg" ContentType="image/jpeg"/>
  <Override PartName="/ppt/media/media10.wav" ContentType="audio/unknown"/>
  <Override PartName="/ppt/notesSlides/notesSlide7.xml" ContentType="application/vnd.openxmlformats-officedocument.presentationml.notesSlide+xml"/>
  <Override PartName="/ppt/media/media11.wav" ContentType="audio/unknown"/>
  <Override PartName="/ppt/notesSlides/notesSlide8.xml" ContentType="application/vnd.openxmlformats-officedocument.presentationml.notesSlide+xml"/>
  <Override PartName="/ppt/media/media12.wav" ContentType="audio/unknown"/>
  <Override PartName="/ppt/media/media13.wav" ContentType="audio/unknown"/>
  <Override PartName="/ppt/notesSlides/notesSlide9.xml" ContentType="application/vnd.openxmlformats-officedocument.presentationml.notesSlide+xml"/>
  <Override PartName="/ppt/media/media14.wav" ContentType="audio/unknown"/>
  <Override PartName="/ppt/notesSlides/notesSlide10.xml" ContentType="application/vnd.openxmlformats-officedocument.presentationml.notesSlide+xml"/>
  <Override PartName="/ppt/media/media15.wav" ContentType="audio/unknown"/>
  <Override PartName="/ppt/notesSlides/notesSlide11.xml" ContentType="application/vnd.openxmlformats-officedocument.presentationml.notesSlide+xml"/>
  <Override PartName="/ppt/media/media16.wav" ContentType="audio/unknown"/>
  <Override PartName="/ppt/notesSlides/notesSlide12.xml" ContentType="application/vnd.openxmlformats-officedocument.presentationml.notesSlide+xml"/>
  <Override PartName="/ppt/media/media17.wav" ContentType="audio/unknown"/>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media1.mpeg"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onstantia"/>
        <a:ea typeface="Constantia"/>
        <a:cs typeface="Constantia"/>
        <a:sym typeface="Constantia"/>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onstantia"/>
        <a:ea typeface="Constantia"/>
        <a:cs typeface="Constantia"/>
        <a:sym typeface="Constantia"/>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onstantia"/>
        <a:ea typeface="Constantia"/>
        <a:cs typeface="Constantia"/>
        <a:sym typeface="Constantia"/>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onstantia"/>
        <a:ea typeface="Constantia"/>
        <a:cs typeface="Constantia"/>
        <a:sym typeface="Constantia"/>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onstantia"/>
        <a:ea typeface="Constantia"/>
        <a:cs typeface="Constantia"/>
        <a:sym typeface="Constantia"/>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onstantia"/>
        <a:ea typeface="Constantia"/>
        <a:cs typeface="Constantia"/>
        <a:sym typeface="Constantia"/>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onstantia"/>
        <a:ea typeface="Constantia"/>
        <a:cs typeface="Constantia"/>
        <a:sym typeface="Constantia"/>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onstantia"/>
        <a:ea typeface="Constantia"/>
        <a:cs typeface="Constantia"/>
        <a:sym typeface="Constantia"/>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onstantia"/>
        <a:ea typeface="Constantia"/>
        <a:cs typeface="Constantia"/>
        <a:sym typeface="Constanti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1"/>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Constantia"/>
          <a:ea typeface="Constantia"/>
          <a:cs typeface="Constanti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5DB"/>
          </a:solidFill>
        </a:fill>
      </a:tcStyle>
    </a:wholeTbl>
    <a:band2H>
      <a:tcTxStyle b="def" i="def"/>
      <a:tcStyle>
        <a:tcBdr/>
        <a:fill>
          <a:solidFill>
            <a:srgbClr val="F0F2EE"/>
          </a:solidFill>
        </a:fill>
      </a:tcStyle>
    </a:band2H>
    <a:firstCol>
      <a:tcTxStyle b="on" i="off">
        <a:font>
          <a:latin typeface="Constantia"/>
          <a:ea typeface="Constantia"/>
          <a:cs typeface="Constant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onstantia"/>
          <a:ea typeface="Constantia"/>
          <a:cs typeface="Constanti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onstantia"/>
          <a:ea typeface="Constantia"/>
          <a:cs typeface="Constant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onstantia"/>
          <a:ea typeface="Constantia"/>
          <a:cs typeface="Constanti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6E7CB"/>
          </a:solidFill>
        </a:fill>
      </a:tcStyle>
    </a:wholeTbl>
    <a:band2H>
      <a:tcTxStyle b="def" i="def"/>
      <a:tcStyle>
        <a:tcBdr/>
        <a:fill>
          <a:solidFill>
            <a:srgbClr val="FAF3E7"/>
          </a:solidFill>
        </a:fill>
      </a:tcStyle>
    </a:band2H>
    <a:firstCol>
      <a:tcTxStyle b="on" i="off">
        <a:font>
          <a:latin typeface="Constantia"/>
          <a:ea typeface="Constantia"/>
          <a:cs typeface="Constant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onstantia"/>
          <a:ea typeface="Constantia"/>
          <a:cs typeface="Constanti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onstantia"/>
          <a:ea typeface="Constantia"/>
          <a:cs typeface="Constant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onstantia"/>
          <a:ea typeface="Constantia"/>
          <a:cs typeface="Constanti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7DEE9"/>
          </a:solidFill>
        </a:fill>
      </a:tcStyle>
    </a:wholeTbl>
    <a:band2H>
      <a:tcTxStyle b="def" i="def"/>
      <a:tcStyle>
        <a:tcBdr/>
        <a:fill>
          <a:solidFill>
            <a:srgbClr val="ECEFF4"/>
          </a:solidFill>
        </a:fill>
      </a:tcStyle>
    </a:band2H>
    <a:firstCol>
      <a:tcTxStyle b="on" i="off">
        <a:font>
          <a:latin typeface="Constantia"/>
          <a:ea typeface="Constantia"/>
          <a:cs typeface="Constant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onstantia"/>
          <a:ea typeface="Constantia"/>
          <a:cs typeface="Constanti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onstantia"/>
          <a:ea typeface="Constantia"/>
          <a:cs typeface="Constant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onstantia"/>
          <a:ea typeface="Constantia"/>
          <a:cs typeface="Constanti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Constantia"/>
          <a:ea typeface="Constantia"/>
          <a:cs typeface="Constanti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onstantia"/>
          <a:ea typeface="Constantia"/>
          <a:cs typeface="Constantia"/>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onstantia"/>
          <a:ea typeface="Constantia"/>
          <a:cs typeface="Constantia"/>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onstantia"/>
          <a:ea typeface="Constantia"/>
          <a:cs typeface="Constanti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Constantia"/>
          <a:ea typeface="Constantia"/>
          <a:cs typeface="Constant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onstantia"/>
          <a:ea typeface="Constantia"/>
          <a:cs typeface="Constanti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onstantia"/>
          <a:ea typeface="Constantia"/>
          <a:cs typeface="Constant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onstantia"/>
          <a:ea typeface="Constantia"/>
          <a:cs typeface="Constant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b="def" i="def"/>
      <a:tcStyle>
        <a:tcBdr/>
        <a:fill>
          <a:solidFill>
            <a:srgbClr val="FFFFFF"/>
          </a:solidFill>
        </a:fill>
      </a:tcStyle>
    </a:band2H>
    <a:firstCol>
      <a:tcTxStyle b="on" i="off">
        <a:font>
          <a:latin typeface="Constantia"/>
          <a:ea typeface="Constantia"/>
          <a:cs typeface="Constant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Constantia"/>
          <a:ea typeface="Constantia"/>
          <a:cs typeface="Constantia"/>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Constantia"/>
          <a:ea typeface="Constantia"/>
          <a:cs typeface="Constant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7" name="Shape 97"/>
          <p:cNvSpPr/>
          <p:nvPr>
            <p:ph type="sldImg"/>
          </p:nvPr>
        </p:nvSpPr>
        <p:spPr>
          <a:xfrm>
            <a:off x="1143000" y="685800"/>
            <a:ext cx="4572000" cy="3429000"/>
          </a:xfrm>
          <a:prstGeom prst="rect">
            <a:avLst/>
          </a:prstGeom>
        </p:spPr>
        <p:txBody>
          <a:bodyPr/>
          <a:lstStyle/>
          <a:p>
            <a:pPr/>
          </a:p>
        </p:txBody>
      </p:sp>
      <p:sp>
        <p:nvSpPr>
          <p:cNvPr id="98" name="Shape 9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Shape 132"/>
          <p:cNvSpPr/>
          <p:nvPr>
            <p:ph type="sldImg"/>
          </p:nvPr>
        </p:nvSpPr>
        <p:spPr>
          <a:prstGeom prst="rect">
            <a:avLst/>
          </a:prstGeom>
        </p:spPr>
        <p:txBody>
          <a:bodyPr/>
          <a:lstStyle/>
          <a:p>
            <a:pPr/>
          </a:p>
        </p:txBody>
      </p:sp>
      <p:sp>
        <p:nvSpPr>
          <p:cNvPr id="133" name="Shape 133"/>
          <p:cNvSpPr/>
          <p:nvPr>
            <p:ph type="body" sz="quarter" idx="1"/>
          </p:nvPr>
        </p:nvSpPr>
        <p:spPr>
          <a:prstGeom prst="rect">
            <a:avLst/>
          </a:prstGeom>
        </p:spPr>
        <p:txBody>
          <a:bodyPr/>
          <a:lstStyle/>
          <a:p>
            <a:pPr>
              <a:buSzPct val="100000"/>
              <a:buFont typeface="Arial"/>
              <a:buChar char="•"/>
              <a:defRPr>
                <a:latin typeface="Times Roman"/>
                <a:ea typeface="Times Roman"/>
                <a:cs typeface="Times Roman"/>
                <a:sym typeface="Times Roman"/>
              </a:defRPr>
            </a:pPr>
            <a:r>
              <a:t>The foundation is the Common Core State Standards.  This includes the College and Career Ready Standards (Anchor Standards) and the K-12 standards (Grade Level Standards).  </a:t>
            </a:r>
            <a:r>
              <a:rPr b="1"/>
              <a:t>These are our national standards (CCSS) that were agreed upon by the National Governor’s Association (NGA) and the chief state school officers (CSSO) in 40 states. Alabama’s governor (Bob Riley) and superintendent (Dr. Tim Bice) were part of this process.</a:t>
            </a:r>
            <a:endParaRPr b="1"/>
          </a:p>
          <a:p>
            <a:pPr>
              <a:defRPr>
                <a:latin typeface="Times Roman"/>
                <a:ea typeface="Times Roman"/>
                <a:cs typeface="Times Roman"/>
                <a:sym typeface="Times Roman"/>
              </a:defRPr>
            </a:pPr>
          </a:p>
          <a:p>
            <a:pPr>
              <a:buSzPct val="100000"/>
              <a:buFont typeface="Arial"/>
              <a:buChar char="•"/>
              <a:defRPr>
                <a:latin typeface="Times Roman"/>
                <a:ea typeface="Times Roman"/>
                <a:cs typeface="Times Roman"/>
                <a:sym typeface="Times Roman"/>
              </a:defRPr>
            </a:pPr>
            <a:r>
              <a:t>We are currently putting up the frame. We have in place the 2010 AL ELA COS (State Standards) and the assessments (high stakes assessments) and curricula framework (mapping, pacing guides, content movement, adding rigor) are currently being developed. </a:t>
            </a:r>
          </a:p>
          <a:p>
            <a:pPr>
              <a:buSzPct val="100000"/>
              <a:buFont typeface="Arial"/>
              <a:buChar char="•"/>
              <a:defRPr>
                <a:latin typeface="Times Roman"/>
                <a:ea typeface="Times Roman"/>
                <a:cs typeface="Times Roman"/>
                <a:sym typeface="Times Roman"/>
              </a:defRPr>
            </a:pPr>
          </a:p>
          <a:p>
            <a:pPr>
              <a:buSzPct val="100000"/>
              <a:buFont typeface="Arial"/>
              <a:buChar char="•"/>
              <a:defRPr>
                <a:latin typeface="Times Roman"/>
                <a:ea typeface="Times Roman"/>
                <a:cs typeface="Times Roman"/>
                <a:sym typeface="Times Roman"/>
              </a:defRPr>
            </a:pPr>
            <a:r>
              <a:t>The exterior and interior details are the responsibility of each district.  They represent the districts’  implementation plans. </a:t>
            </a:r>
            <a:r>
              <a:rPr i="1"/>
              <a:t>Student success depends on local system leadership, school leadership, and effective classroom instruction.</a:t>
            </a:r>
            <a:endParaRPr b="1">
              <a:solidFill>
                <a:srgbClr val="FF0000"/>
              </a:solidFill>
              <a:latin typeface="+mn-lt"/>
              <a:ea typeface="+mn-ea"/>
              <a:cs typeface="+mn-cs"/>
              <a:sym typeface="Calibri"/>
            </a:endParaRPr>
          </a:p>
          <a:p>
            <a:pPr>
              <a:defRPr>
                <a:latin typeface="Times Roman"/>
                <a:ea typeface="Times Roman"/>
                <a:cs typeface="Times Roman"/>
                <a:sym typeface="Times Roman"/>
              </a:defRPr>
            </a:pPr>
          </a:p>
          <a:p>
            <a:pPr/>
            <a:r>
              <a:t>This house will be effective in 2013.</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Shape 223"/>
          <p:cNvSpPr/>
          <p:nvPr>
            <p:ph type="sldImg"/>
          </p:nvPr>
        </p:nvSpPr>
        <p:spPr>
          <a:prstGeom prst="rect">
            <a:avLst/>
          </a:prstGeom>
        </p:spPr>
        <p:txBody>
          <a:bodyPr/>
          <a:lstStyle/>
          <a:p>
            <a:pPr/>
          </a:p>
        </p:txBody>
      </p:sp>
      <p:sp>
        <p:nvSpPr>
          <p:cNvPr id="224" name="Shape 224"/>
          <p:cNvSpPr/>
          <p:nvPr>
            <p:ph type="body" sz="quarter" idx="1"/>
          </p:nvPr>
        </p:nvSpPr>
        <p:spPr>
          <a:prstGeom prst="rect">
            <a:avLst/>
          </a:prstGeom>
        </p:spPr>
        <p:txBody>
          <a:bodyPr/>
          <a:lstStyle/>
          <a:p>
            <a:pPr/>
            <a:r>
              <a:t>This slide shows the vertical alignment of the standards.</a:t>
            </a:r>
          </a:p>
          <a:p>
            <a:pPr/>
          </a:p>
          <a:p>
            <a:pPr/>
            <a:r>
              <a:t>Notice the format. </a:t>
            </a:r>
          </a:p>
          <a:p>
            <a:pPr/>
          </a:p>
          <a:p>
            <a:pPr/>
            <a:r>
              <a:t>Click:  There is more than one grade level on the page.</a:t>
            </a:r>
          </a:p>
          <a:p>
            <a:pPr/>
          </a:p>
          <a:p>
            <a:pPr/>
            <a:r>
              <a:t>Click:  The numbers correspond in this document. They start over for each Strand.</a:t>
            </a:r>
          </a:p>
          <a:p>
            <a:pPr/>
          </a:p>
          <a:p>
            <a:pPr/>
            <a:r>
              <a:t>Click:  The grade level standards are organized by sub-categories.  </a:t>
            </a:r>
          </a:p>
          <a:p>
            <a:pPr/>
          </a:p>
          <a:p>
            <a:pPr/>
            <a:r>
              <a:t>This format is what makes it easier to trace the standards across grade levels using the Common Core document.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Shape 230"/>
          <p:cNvSpPr/>
          <p:nvPr>
            <p:ph type="sldImg"/>
          </p:nvPr>
        </p:nvSpPr>
        <p:spPr>
          <a:prstGeom prst="rect">
            <a:avLst/>
          </a:prstGeom>
        </p:spPr>
        <p:txBody>
          <a:bodyPr/>
          <a:lstStyle/>
          <a:p>
            <a:pPr/>
          </a:p>
        </p:txBody>
      </p:sp>
      <p:sp>
        <p:nvSpPr>
          <p:cNvPr id="231" name="Shape 231"/>
          <p:cNvSpPr/>
          <p:nvPr>
            <p:ph type="body" sz="quarter" idx="1"/>
          </p:nvPr>
        </p:nvSpPr>
        <p:spPr>
          <a:prstGeom prst="rect">
            <a:avLst/>
          </a:prstGeom>
        </p:spPr>
        <p:txBody>
          <a:bodyPr/>
          <a:lstStyle/>
          <a:p>
            <a:pPr/>
            <a:r>
              <a:t>Page 14 in your Alabama COS begins the grade level standards.</a:t>
            </a:r>
          </a:p>
          <a:p>
            <a:pPr/>
          </a:p>
          <a:p>
            <a:pPr/>
            <a:r>
              <a:t>“Grade Level standards define what students should understand and be able to do by the end of each grade”.  When viewing the vertical alignment, you will note:</a:t>
            </a:r>
          </a:p>
          <a:p>
            <a:pPr/>
          </a:p>
          <a:p>
            <a:pPr>
              <a:buSzPct val="100000"/>
              <a:buFont typeface="Arial"/>
              <a:buChar char="•"/>
            </a:pPr>
            <a:r>
              <a:t>The same four subcategories as you did in the anchor standards.</a:t>
            </a:r>
          </a:p>
          <a:p>
            <a:pPr>
              <a:buSzPct val="100000"/>
              <a:buFont typeface="Arial"/>
              <a:buChar char="•"/>
            </a:pPr>
            <a:r>
              <a:t>The subcategories in your grade level are the same as the subcategories in other grade levels, this is consistent across the grade levels.</a:t>
            </a:r>
          </a:p>
          <a:p>
            <a:pPr>
              <a:buSzPct val="100000"/>
              <a:buFont typeface="Arial"/>
              <a:buChar char="•"/>
            </a:pPr>
            <a:r>
              <a:t>Alabama added standards  </a:t>
            </a:r>
          </a:p>
          <a:p>
            <a:pPr>
              <a:buSzPct val="100000"/>
              <a:buFont typeface="Arial"/>
              <a:buChar char="•"/>
            </a:pPr>
            <a:r>
              <a:t>The numbering system is continuous through the grade level.  The numbers do not start over in each strand. (This is how the old standards were numbered, so it should be familiar)</a:t>
            </a:r>
          </a:p>
          <a:p>
            <a:pPr>
              <a:buSzPct val="100000"/>
              <a:buFont typeface="Arial"/>
              <a:buChar char="•"/>
            </a:pPr>
          </a:p>
          <a:p>
            <a:pPr/>
            <a:r>
              <a:t>Tracing Standards:  We could conceivably look through each grade level in the Alabama Course of Study and see how these standards progress from K-12….However, the Common Core document’s clean, coherent design makes it much easier to do that.  </a:t>
            </a:r>
          </a:p>
          <a:p>
            <a:pPr/>
          </a:p>
          <a:p>
            <a:pPr/>
          </a:p>
          <a:p>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Shape 237"/>
          <p:cNvSpPr/>
          <p:nvPr>
            <p:ph type="sldImg"/>
          </p:nvPr>
        </p:nvSpPr>
        <p:spPr>
          <a:prstGeom prst="rect">
            <a:avLst/>
          </a:prstGeom>
        </p:spPr>
        <p:txBody>
          <a:bodyPr/>
          <a:lstStyle/>
          <a:p>
            <a:pPr/>
          </a:p>
        </p:txBody>
      </p:sp>
      <p:sp>
        <p:nvSpPr>
          <p:cNvPr id="238" name="Shape 238"/>
          <p:cNvSpPr/>
          <p:nvPr>
            <p:ph type="body" sz="quarter" idx="1"/>
          </p:nvPr>
        </p:nvSpPr>
        <p:spPr>
          <a:prstGeom prst="rect">
            <a:avLst/>
          </a:prstGeom>
        </p:spPr>
        <p:txBody>
          <a:bodyPr/>
          <a:lstStyle/>
          <a:p>
            <a:pPr/>
            <a:r>
              <a:t>This is what we will use to trace the standards today.  </a:t>
            </a:r>
          </a:p>
          <a:p>
            <a:pPr/>
          </a:p>
          <a:p>
            <a:pPr>
              <a:defRPr b="1"/>
            </a:pPr>
            <a:r>
              <a:t>Activity 2 Handout:  </a:t>
            </a:r>
            <a:r>
              <a:rPr b="0"/>
              <a:t>This format shows the anchor standard and the corresponding grade level standards.  </a:t>
            </a:r>
            <a:endParaRPr b="0"/>
          </a:p>
          <a:p>
            <a:pPr/>
          </a:p>
          <a:p>
            <a:pPr/>
            <a:r>
              <a:t>It also shows all grades (K-5 or 6-12).</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Shape 140"/>
          <p:cNvSpPr/>
          <p:nvPr>
            <p:ph type="sldImg"/>
          </p:nvPr>
        </p:nvSpPr>
        <p:spPr>
          <a:prstGeom prst="rect">
            <a:avLst/>
          </a:prstGeom>
        </p:spPr>
        <p:txBody>
          <a:bodyPr/>
          <a:lstStyle/>
          <a:p>
            <a:pPr/>
          </a:p>
        </p:txBody>
      </p:sp>
      <p:sp>
        <p:nvSpPr>
          <p:cNvPr id="141" name="Shape 141"/>
          <p:cNvSpPr/>
          <p:nvPr>
            <p:ph type="body" sz="quarter" idx="1"/>
          </p:nvPr>
        </p:nvSpPr>
        <p:spPr>
          <a:prstGeom prst="rect">
            <a:avLst/>
          </a:prstGeom>
        </p:spPr>
        <p:txBody>
          <a:bodyPr/>
          <a:lstStyle/>
          <a:p>
            <a:pPr>
              <a:buSzPct val="100000"/>
              <a:buFont typeface="Arial"/>
              <a:buChar char="•"/>
            </a:pPr>
            <a:r>
              <a:t>Districts will complete “the house” as these important decisions are made. </a:t>
            </a:r>
          </a:p>
          <a:p>
            <a:pPr>
              <a:buSzPct val="100000"/>
              <a:buFont typeface="Arial"/>
              <a:buChar char="•"/>
            </a:pPr>
            <a:r>
              <a:t>We have already begun to plan and with your support, these questions will be answered. </a:t>
            </a:r>
          </a:p>
          <a:p>
            <a:pPr>
              <a:buSzPct val="100000"/>
              <a:buFont typeface="Arial"/>
              <a:buChar char="•"/>
            </a:pPr>
            <a:r>
              <a:t>Each is an extremely important consideration because the answers determine curriculum, pacing, scheduling, and most importantly –the instruction.</a:t>
            </a:r>
          </a:p>
          <a:p>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Shape 155"/>
          <p:cNvSpPr/>
          <p:nvPr>
            <p:ph type="sldImg"/>
          </p:nvPr>
        </p:nvSpPr>
        <p:spPr>
          <a:prstGeom prst="rect">
            <a:avLst/>
          </a:prstGeom>
        </p:spPr>
        <p:txBody>
          <a:bodyPr/>
          <a:lstStyle/>
          <a:p>
            <a:pPr/>
          </a:p>
        </p:txBody>
      </p:sp>
      <p:sp>
        <p:nvSpPr>
          <p:cNvPr id="156" name="Shape 156"/>
          <p:cNvSpPr/>
          <p:nvPr>
            <p:ph type="body" sz="quarter" idx="1"/>
          </p:nvPr>
        </p:nvSpPr>
        <p:spPr>
          <a:prstGeom prst="rect">
            <a:avLst/>
          </a:prstGeom>
        </p:spPr>
        <p:txBody>
          <a:bodyPr/>
          <a:lstStyle>
            <a:lvl1pPr>
              <a:defRPr i="1"/>
            </a:lvl1pPr>
          </a:lstStyle>
          <a:p>
            <a:pPr/>
            <a:r>
              <a:t>We will further investigate specific characteristics of a literate individual during our grade-level discussions later today.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Shape 165"/>
          <p:cNvSpPr/>
          <p:nvPr>
            <p:ph type="sldImg"/>
          </p:nvPr>
        </p:nvSpPr>
        <p:spPr>
          <a:prstGeom prst="rect">
            <a:avLst/>
          </a:prstGeom>
        </p:spPr>
        <p:txBody>
          <a:bodyPr/>
          <a:lstStyle/>
          <a:p>
            <a:pPr/>
          </a:p>
        </p:txBody>
      </p:sp>
      <p:sp>
        <p:nvSpPr>
          <p:cNvPr id="166" name="Shape 166"/>
          <p:cNvSpPr/>
          <p:nvPr>
            <p:ph type="body" sz="quarter" idx="1"/>
          </p:nvPr>
        </p:nvSpPr>
        <p:spPr>
          <a:prstGeom prst="rect">
            <a:avLst/>
          </a:prstGeom>
        </p:spPr>
        <p:txBody>
          <a:bodyPr/>
          <a:lstStyle/>
          <a:p>
            <a:pPr>
              <a:lnSpc>
                <a:spcPct val="90000"/>
              </a:lnSpc>
              <a:defRPr b="1" sz="900"/>
            </a:pPr>
            <a:r>
              <a:t>Read the graph:</a:t>
            </a:r>
            <a:endParaRPr sz="1100"/>
          </a:p>
          <a:p>
            <a:pPr>
              <a:lnSpc>
                <a:spcPct val="90000"/>
              </a:lnSpc>
              <a:defRPr b="1" sz="900"/>
            </a:pPr>
            <a:r>
              <a:t>Title:</a:t>
            </a:r>
            <a:r>
              <a:rPr b="0"/>
              <a:t>  Click:  College and Career Readiness in Alabama (according to ACT)</a:t>
            </a:r>
            <a:endParaRPr sz="1100"/>
          </a:p>
          <a:p>
            <a:pPr>
              <a:lnSpc>
                <a:spcPct val="90000"/>
              </a:lnSpc>
              <a:defRPr b="1" sz="900"/>
            </a:pPr>
            <a:r>
              <a:t>Attainment of College and Career Readiness: </a:t>
            </a:r>
            <a:r>
              <a:rPr b="0"/>
              <a:t>Click:</a:t>
            </a:r>
            <a:endParaRPr sz="1000"/>
          </a:p>
          <a:p>
            <a:pPr lvl="1" indent="0" defTabSz="902420">
              <a:lnSpc>
                <a:spcPct val="90000"/>
              </a:lnSpc>
              <a:buSzPct val="100000"/>
              <a:buFont typeface="Arial"/>
              <a:buChar char="•"/>
              <a:defRPr sz="1000"/>
            </a:pPr>
            <a:r>
              <a:t>In Alabama, 37,800 graduates -81% of Alabama’s graduates, took the ACT</a:t>
            </a:r>
            <a:endParaRPr sz="1100"/>
          </a:p>
          <a:p>
            <a:pPr lvl="1" indent="0" defTabSz="902420">
              <a:lnSpc>
                <a:spcPct val="90000"/>
              </a:lnSpc>
              <a:buSzPct val="100000"/>
              <a:buFont typeface="Arial"/>
              <a:buChar char="•"/>
              <a:defRPr sz="1000"/>
            </a:pPr>
            <a:r>
              <a:t>In Alabama the number of ACT test-taking graduates has not increased at the same rate as the nation (Nation 10.6%, Alabama 4.6%)</a:t>
            </a:r>
            <a:endParaRPr sz="1100"/>
          </a:p>
          <a:p>
            <a:pPr lvl="1" indent="0" defTabSz="902420">
              <a:lnSpc>
                <a:spcPct val="90000"/>
              </a:lnSpc>
              <a:defRPr b="1" sz="1000"/>
            </a:pPr>
            <a:r>
              <a:t>Percent of 2011 ACT-Tested High School Graduates Meeting College Readiness Benchmarks by Subject: </a:t>
            </a:r>
            <a:endParaRPr sz="1100"/>
          </a:p>
          <a:p>
            <a:pPr lvl="1" indent="0" defTabSz="902420">
              <a:lnSpc>
                <a:spcPct val="90000"/>
              </a:lnSpc>
              <a:buSzPct val="100000"/>
              <a:buFont typeface="Arial"/>
              <a:buChar char="•"/>
              <a:defRPr sz="1000"/>
            </a:pPr>
            <a:r>
              <a:t>Vertical Axis = Percent of HS grads meeting benchmarks</a:t>
            </a:r>
            <a:endParaRPr sz="1100"/>
          </a:p>
          <a:p>
            <a:pPr lvl="1" indent="0" defTabSz="902420">
              <a:lnSpc>
                <a:spcPct val="90000"/>
              </a:lnSpc>
              <a:buSzPct val="100000"/>
              <a:buFont typeface="Arial"/>
              <a:buChar char="•"/>
              <a:defRPr sz="1000"/>
            </a:pPr>
            <a:r>
              <a:t>Horizontal Axis = Subject areas, Alabama compared to the nation CLICK:</a:t>
            </a:r>
            <a:endParaRPr sz="1100"/>
          </a:p>
          <a:p>
            <a:pPr lvl="1" indent="0" defTabSz="902420">
              <a:lnSpc>
                <a:spcPct val="90000"/>
              </a:lnSpc>
              <a:buSzPct val="100000"/>
              <a:buFont typeface="Arial"/>
              <a:buChar char="•"/>
              <a:defRPr sz="1000"/>
            </a:pPr>
            <a:r>
              <a:t>All Four Subjects:  Nationally, the percentage of the graduating students meeting the benchmark in all 4 subject areas is 25%..........in Alabama that is 18%........ </a:t>
            </a:r>
            <a:r>
              <a:rPr b="1"/>
              <a:t>SO…of the students graduating in Alabama and taking the ACT, 81% DID NOT benchmark on all 4 subjects…….</a:t>
            </a:r>
            <a:endParaRPr sz="1100"/>
          </a:p>
          <a:p>
            <a:pPr lvl="1" indent="0" defTabSz="902420">
              <a:lnSpc>
                <a:spcPct val="90000"/>
              </a:lnSpc>
              <a:defRPr sz="1100"/>
            </a:pPr>
          </a:p>
          <a:p>
            <a:pPr>
              <a:lnSpc>
                <a:spcPct val="90000"/>
              </a:lnSpc>
              <a:defRPr sz="1000"/>
            </a:pPr>
            <a:r>
              <a:t>Talk to your partner for a minute about what this slide is telling you.</a:t>
            </a:r>
            <a:endParaRPr sz="1100"/>
          </a:p>
          <a:p>
            <a:pPr lvl="1" marL="457200" indent="0">
              <a:lnSpc>
                <a:spcPct val="90000"/>
              </a:lnSpc>
              <a:buSzPct val="100000"/>
              <a:buFont typeface="Arial"/>
              <a:buChar char="•"/>
              <a:defRPr sz="1100"/>
            </a:pPr>
          </a:p>
          <a:p>
            <a:pPr>
              <a:lnSpc>
                <a:spcPct val="90000"/>
              </a:lnSpc>
              <a:defRPr b="1" i="1" sz="700"/>
            </a:pPr>
            <a:r>
              <a:t>Background for Facilitator  </a:t>
            </a:r>
            <a:endParaRPr sz="1100"/>
          </a:p>
          <a:p>
            <a:pPr>
              <a:lnSpc>
                <a:spcPct val="90000"/>
              </a:lnSpc>
              <a:buSzPct val="100000"/>
              <a:buFont typeface="Arial"/>
              <a:buChar char="•"/>
              <a:defRPr i="1" sz="700"/>
            </a:pPr>
            <a:r>
              <a:t>Historically, the Northeast took one test: the SAT.  It was THE college entrance exam accepted by most colleges in the Northeast, as well as by many major universities throughout the US.  Whereas, the ACT had always been popular in the Midwest, accepted by most colleges and universities in that part of the country.  Well, all of that has changed.  Now most schools throughout the United States accept either exam to fulfill the college entrance exam requirement, should the college have such a requirement, and most do.)</a:t>
            </a:r>
            <a:endParaRPr sz="1100"/>
          </a:p>
          <a:p>
            <a:pPr>
              <a:lnSpc>
                <a:spcPct val="90000"/>
              </a:lnSpc>
              <a:buSzPct val="100000"/>
              <a:buFont typeface="Arial"/>
              <a:buChar char="•"/>
              <a:defRPr sz="700"/>
            </a:pPr>
            <a:r>
              <a:t>Beginning in  2013-2014, All students in Grade 11 will take the ACT</a:t>
            </a:r>
            <a:endParaRPr sz="1100"/>
          </a:p>
          <a:p>
            <a:pPr defTabSz="902420">
              <a:lnSpc>
                <a:spcPct val="90000"/>
              </a:lnSpc>
              <a:buSzPct val="100000"/>
              <a:buFont typeface="Arial"/>
              <a:buChar char="•"/>
              <a:defRPr sz="700"/>
            </a:pPr>
            <a:r>
              <a:t>The ACT:  The ACT exam consists of five subtests in five areas: English, Math, Reading, Science, and Writing. ((History and Social Studies are included in the reading section of the ACT)</a:t>
            </a:r>
            <a:r>
              <a:rPr>
                <a:solidFill>
                  <a:srgbClr val="FF0000"/>
                </a:solidFill>
              </a:rPr>
              <a:t>The subtests are always presented in the order you see on the slide.</a:t>
            </a:r>
            <a:r>
              <a:t>  So as you can see, there is only one subtest in English, one subtest in math, one in reading, and so </a:t>
            </a:r>
            <a:r>
              <a:rPr i="1"/>
              <a:t>on, numbers decline and may indicate stamina on the test.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Shape 171"/>
          <p:cNvSpPr/>
          <p:nvPr>
            <p:ph type="sldImg"/>
          </p:nvPr>
        </p:nvSpPr>
        <p:spPr>
          <a:prstGeom prst="rect">
            <a:avLst/>
          </a:prstGeom>
        </p:spPr>
        <p:txBody>
          <a:bodyPr/>
          <a:lstStyle/>
          <a:p>
            <a:pPr/>
          </a:p>
        </p:txBody>
      </p:sp>
      <p:sp>
        <p:nvSpPr>
          <p:cNvPr id="172" name="Shape 172"/>
          <p:cNvSpPr/>
          <p:nvPr>
            <p:ph type="body" sz="quarter" idx="1"/>
          </p:nvPr>
        </p:nvSpPr>
        <p:spPr>
          <a:prstGeom prst="rect">
            <a:avLst/>
          </a:prstGeom>
        </p:spPr>
        <p:txBody>
          <a:bodyPr/>
          <a:lstStyle/>
          <a:p>
            <a:pPr>
              <a:defRPr b="1"/>
            </a:pPr>
            <a:r>
              <a:t>Read bullets.</a:t>
            </a:r>
          </a:p>
          <a:p>
            <a:pPr/>
          </a:p>
          <a:p>
            <a:pPr/>
            <a:r>
              <a:t>In response to the states’ crisis, which has now become a national crisis – the rest of the world is surpassing us, and in response the governors and state school superintendents came together and the new ELA standards were created. This is why other countries are now competing and winning the same jobs we have historically held. Their students are better prepared and we cannot let the reasons why be an excuse for us.</a:t>
            </a:r>
          </a:p>
          <a:p>
            <a:pPr/>
          </a:p>
          <a:p>
            <a:pPr/>
            <a:r>
              <a:t>Adoption of the standards was the first step. WE, all of us collectively are the next steps!!</a:t>
            </a:r>
          </a:p>
          <a:p>
            <a:pPr/>
          </a:p>
          <a:p>
            <a:pPr/>
            <a:r>
              <a:t>Our activities today will help us take a closer look at the standards and the implications for instruction. </a:t>
            </a:r>
          </a:p>
          <a:p>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Shape 177"/>
          <p:cNvSpPr/>
          <p:nvPr>
            <p:ph type="sldImg"/>
          </p:nvPr>
        </p:nvSpPr>
        <p:spPr>
          <a:prstGeom prst="rect">
            <a:avLst/>
          </a:prstGeom>
        </p:spPr>
        <p:txBody>
          <a:bodyPr/>
          <a:lstStyle/>
          <a:p>
            <a:pPr/>
          </a:p>
        </p:txBody>
      </p:sp>
      <p:sp>
        <p:nvSpPr>
          <p:cNvPr id="178" name="Shape 178"/>
          <p:cNvSpPr/>
          <p:nvPr>
            <p:ph type="body" sz="quarter" idx="1"/>
          </p:nvPr>
        </p:nvSpPr>
        <p:spPr>
          <a:prstGeom prst="rect">
            <a:avLst/>
          </a:prstGeom>
        </p:spPr>
        <p:txBody>
          <a:bodyPr/>
          <a:lstStyle/>
          <a:p>
            <a:pPr>
              <a:lnSpc>
                <a:spcPct val="80000"/>
              </a:lnSpc>
              <a:defRPr b="1" sz="1000"/>
            </a:pPr>
            <a:r>
              <a:t>Slides 16-26:  90 minutes</a:t>
            </a:r>
          </a:p>
          <a:p>
            <a:pPr>
              <a:lnSpc>
                <a:spcPct val="80000"/>
              </a:lnSpc>
              <a:defRPr sz="1000"/>
            </a:pPr>
            <a:r>
              <a:t>In order to begin thinking about implementation, we need to really “dig into” the standards.</a:t>
            </a:r>
          </a:p>
          <a:p>
            <a:pPr>
              <a:lnSpc>
                <a:spcPct val="80000"/>
              </a:lnSpc>
              <a:defRPr sz="1000"/>
            </a:pPr>
          </a:p>
          <a:p>
            <a:pPr>
              <a:lnSpc>
                <a:spcPct val="80000"/>
              </a:lnSpc>
              <a:defRPr sz="1000"/>
            </a:pPr>
          </a:p>
          <a:p>
            <a:pPr>
              <a:lnSpc>
                <a:spcPct val="80000"/>
              </a:lnSpc>
              <a:defRPr b="1" sz="1000"/>
            </a:pPr>
            <a:r>
              <a:t>Reminder:  </a:t>
            </a:r>
          </a:p>
          <a:p>
            <a:pPr>
              <a:lnSpc>
                <a:spcPct val="80000"/>
              </a:lnSpc>
              <a:defRPr b="1" sz="1000"/>
            </a:pPr>
            <a:r>
              <a:t>Alabama’s standards are based on and include all standards in the 2010 </a:t>
            </a:r>
            <a:r>
              <a:rPr i="1"/>
              <a:t>Common Core State Standards for English Language Arts and Literacy Standards in History/Social Studies, Science, and Technical Subjects.</a:t>
            </a:r>
          </a:p>
          <a:p>
            <a:pPr defTabSz="902420">
              <a:lnSpc>
                <a:spcPct val="80000"/>
              </a:lnSpc>
              <a:defRPr sz="1000"/>
            </a:pPr>
            <a:r>
              <a:t>Some standards have been added and this will be indicated by the Alabama symbol. </a:t>
            </a:r>
            <a:r>
              <a:rPr b="1"/>
              <a:t>(Handout:  26 Alabama Added Standards)</a:t>
            </a:r>
          </a:p>
          <a:p>
            <a:pPr>
              <a:lnSpc>
                <a:spcPct val="80000"/>
              </a:lnSpc>
              <a:defRPr b="1" sz="1000"/>
            </a:pPr>
          </a:p>
          <a:p>
            <a:pPr>
              <a:lnSpc>
                <a:spcPct val="80000"/>
              </a:lnSpc>
              <a:defRPr sz="1000"/>
            </a:pPr>
          </a:p>
          <a:p>
            <a:pPr>
              <a:lnSpc>
                <a:spcPct val="80000"/>
              </a:lnSpc>
              <a:defRPr sz="1000"/>
            </a:pPr>
            <a:r>
              <a:t>The standards set requirements not only for English language arts (ELA) but also for literacy in history/social studies, science, and technical subjects.  </a:t>
            </a:r>
          </a:p>
          <a:p>
            <a:pPr>
              <a:lnSpc>
                <a:spcPct val="80000"/>
              </a:lnSpc>
              <a:defRPr sz="1000"/>
            </a:pPr>
          </a:p>
          <a:p>
            <a:pPr>
              <a:lnSpc>
                <a:spcPct val="80000"/>
              </a:lnSpc>
              <a:defRPr sz="1000"/>
            </a:pPr>
            <a:r>
              <a:t>This is one of the MOST IMPORTANT features of the new standards.  When students can clearly see connections among content areas, they see concepts as being relevant to their world.   Students CANNOT truly be ready for college and careers until they can formulate conceptual understandings and apply learning to authentic situations.</a:t>
            </a:r>
          </a:p>
          <a:p>
            <a:pPr>
              <a:lnSpc>
                <a:spcPct val="80000"/>
              </a:lnSpc>
              <a:defRPr sz="1000"/>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a:p>
        </p:txBody>
      </p:sp>
      <p:sp>
        <p:nvSpPr>
          <p:cNvPr id="183" name="Shape 183"/>
          <p:cNvSpPr/>
          <p:nvPr>
            <p:ph type="body" sz="quarter" idx="1"/>
          </p:nvPr>
        </p:nvSpPr>
        <p:spPr>
          <a:prstGeom prst="rect">
            <a:avLst/>
          </a:prstGeom>
        </p:spPr>
        <p:txBody>
          <a:bodyPr/>
          <a:lstStyle/>
          <a:p>
            <a:pPr>
              <a:lnSpc>
                <a:spcPct val="80000"/>
              </a:lnSpc>
              <a:defRPr sz="1100"/>
            </a:pPr>
            <a:r>
              <a:t>In the beginning we shared our process for our time together today – We are still in the </a:t>
            </a:r>
            <a:r>
              <a:rPr b="1"/>
              <a:t>information gathering </a:t>
            </a:r>
            <a:r>
              <a:t>phase, so remember those parameters – listening carefully and taking notes. </a:t>
            </a:r>
          </a:p>
          <a:p>
            <a:pPr>
              <a:lnSpc>
                <a:spcPct val="80000"/>
              </a:lnSpc>
              <a:defRPr sz="1100"/>
            </a:pPr>
          </a:p>
          <a:p>
            <a:pPr>
              <a:lnSpc>
                <a:spcPct val="80000"/>
              </a:lnSpc>
              <a:defRPr sz="1100"/>
            </a:pPr>
            <a:r>
              <a:t>Let’s begin by looking at Alabama’s COS document.  </a:t>
            </a:r>
          </a:p>
          <a:p>
            <a:pPr>
              <a:lnSpc>
                <a:spcPct val="80000"/>
              </a:lnSpc>
              <a:defRPr sz="1100"/>
            </a:pPr>
            <a:r>
              <a:t>Pages 1 and 2:  Flip through the “front matter” (the roman numeral pages) and look at pages 1 and 2, a helpful narrative about the outgrowth of the standards</a:t>
            </a:r>
          </a:p>
          <a:p>
            <a:pPr>
              <a:lnSpc>
                <a:spcPct val="80000"/>
              </a:lnSpc>
              <a:defRPr sz="1100"/>
            </a:pPr>
          </a:p>
          <a:p>
            <a:pPr>
              <a:lnSpc>
                <a:spcPct val="80000"/>
              </a:lnSpc>
              <a:defRPr sz="1100"/>
            </a:pPr>
            <a:r>
              <a:t>Page 3:  is a graphic that represents the conceptual framework.  The banner represents the goal that all students achieve English Language Literacy in order to be college/career ready.</a:t>
            </a:r>
          </a:p>
          <a:p>
            <a:pPr>
              <a:lnSpc>
                <a:spcPct val="80000"/>
              </a:lnSpc>
              <a:defRPr sz="1100"/>
            </a:pPr>
          </a:p>
          <a:p>
            <a:pPr>
              <a:lnSpc>
                <a:spcPct val="80000"/>
              </a:lnSpc>
              <a:defRPr sz="1100"/>
            </a:pPr>
            <a:r>
              <a:t>The standards are organized through the strands that you see in the graphic….Language, Speaking and Listening, Reading Literature, Reading Informational Text, Reading Foundations in grades K-5, and Writing.</a:t>
            </a:r>
          </a:p>
          <a:p>
            <a:pPr>
              <a:lnSpc>
                <a:spcPct val="80000"/>
              </a:lnSpc>
              <a:defRPr sz="1100"/>
            </a:pPr>
          </a:p>
          <a:p>
            <a:pPr>
              <a:lnSpc>
                <a:spcPct val="80000"/>
              </a:lnSpc>
              <a:defRPr sz="1100"/>
            </a:pPr>
            <a:r>
              <a:t>No strand stands alone…all are necessary and depend on each other</a:t>
            </a:r>
          </a:p>
          <a:p>
            <a:pPr defTabSz="914333">
              <a:lnSpc>
                <a:spcPct val="80000"/>
              </a:lnSpc>
              <a:defRPr sz="1100"/>
            </a:pPr>
            <a:r>
              <a:t>All must be connected in classroom instruction in order for students to become college and career ready, to graduate prepared</a:t>
            </a:r>
          </a:p>
          <a:p>
            <a:pPr defTabSz="914333">
              <a:lnSpc>
                <a:spcPct val="80000"/>
              </a:lnSpc>
              <a:defRPr sz="1100"/>
            </a:pPr>
          </a:p>
          <a:p>
            <a:pPr defTabSz="914333">
              <a:lnSpc>
                <a:spcPct val="80000"/>
              </a:lnSpc>
              <a:defRPr sz="1100"/>
            </a:pPr>
            <a:r>
              <a:t>Pages 4-8:  more helpful narratives about the framework, some important position statements, and some notes on the content literacy standards</a:t>
            </a:r>
          </a:p>
          <a:p>
            <a:pPr defTabSz="914333">
              <a:lnSpc>
                <a:spcPct val="80000"/>
              </a:lnSpc>
              <a:defRPr sz="1100"/>
            </a:pPr>
          </a:p>
          <a:p>
            <a:pPr defTabSz="914333">
              <a:lnSpc>
                <a:spcPct val="80000"/>
              </a:lnSpc>
              <a:defRPr sz="1100"/>
            </a:pPr>
            <a:r>
              <a:t>Pages 9-12:  anchor standards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Shape 189"/>
          <p:cNvSpPr/>
          <p:nvPr>
            <p:ph type="sldImg"/>
          </p:nvPr>
        </p:nvSpPr>
        <p:spPr>
          <a:prstGeom prst="rect">
            <a:avLst/>
          </a:prstGeom>
        </p:spPr>
        <p:txBody>
          <a:bodyPr/>
          <a:lstStyle/>
          <a:p>
            <a:pPr/>
          </a:p>
        </p:txBody>
      </p:sp>
      <p:sp>
        <p:nvSpPr>
          <p:cNvPr id="190" name="Shape 190"/>
          <p:cNvSpPr/>
          <p:nvPr>
            <p:ph type="body" sz="quarter" idx="1"/>
          </p:nvPr>
        </p:nvSpPr>
        <p:spPr>
          <a:prstGeom prst="rect">
            <a:avLst/>
          </a:prstGeom>
        </p:spPr>
        <p:txBody>
          <a:bodyPr/>
          <a:lstStyle/>
          <a:p>
            <a:pPr/>
            <a:r>
              <a:t>Anchor standards were developed prior to the grade level standards.</a:t>
            </a:r>
          </a:p>
          <a:p>
            <a:pPr/>
            <a:r>
              <a:t>  </a:t>
            </a:r>
          </a:p>
          <a:p>
            <a:pPr/>
            <a:r>
              <a:t>They define expectations that must be met for entry into college and workforce training programs. (The BIG picture)</a:t>
            </a:r>
          </a:p>
          <a:p>
            <a:pPr/>
          </a:p>
          <a:p>
            <a:pPr/>
            <a:r>
              <a:t>They complement the grade specific standards-together they define the skills and understandings demonstrated by a prepared graduate.</a:t>
            </a:r>
          </a:p>
          <a:p>
            <a:pPr/>
          </a:p>
          <a:p>
            <a:pPr/>
            <a:r>
              <a:t>Click for picture of graduate.</a:t>
            </a:r>
          </a:p>
          <a:p>
            <a:pPr/>
          </a:p>
          <a:p>
            <a:pPr/>
            <a:r>
              <a:t>On pages 9-12 you will find the 10 anchor standards for reading, the 10 anchor standards for writing, the 6 anchor standards for speaking and listening, and the 6 anchor standards for writing.</a:t>
            </a:r>
          </a:p>
          <a:p>
            <a:pPr/>
          </a:p>
          <a:p>
            <a:pPr/>
            <a:r>
              <a:t>These anchor standards are the same across all grade levels – grades K-12</a:t>
            </a:r>
          </a:p>
          <a:p>
            <a:pPr/>
          </a:p>
          <a:p>
            <a:pPr/>
            <a:r>
              <a:t>Note that the anchor standards are grouped into sub-categories.  (4 in Reading, 4 in Writing, 2 in Speaking and Listening, and 3 in Language)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Shape 207"/>
          <p:cNvSpPr/>
          <p:nvPr>
            <p:ph type="sldImg"/>
          </p:nvPr>
        </p:nvSpPr>
        <p:spPr>
          <a:prstGeom prst="rect">
            <a:avLst/>
          </a:prstGeom>
        </p:spPr>
        <p:txBody>
          <a:bodyPr/>
          <a:lstStyle/>
          <a:p>
            <a:pPr/>
          </a:p>
        </p:txBody>
      </p:sp>
      <p:sp>
        <p:nvSpPr>
          <p:cNvPr id="208" name="Shape 208"/>
          <p:cNvSpPr/>
          <p:nvPr>
            <p:ph type="body" sz="quarter" idx="1"/>
          </p:nvPr>
        </p:nvSpPr>
        <p:spPr>
          <a:prstGeom prst="rect">
            <a:avLst/>
          </a:prstGeom>
        </p:spPr>
        <p:txBody>
          <a:bodyPr/>
          <a:lstStyle/>
          <a:p>
            <a:pPr>
              <a:lnSpc>
                <a:spcPct val="90000"/>
              </a:lnSpc>
            </a:pPr>
          </a:p>
          <a:p>
            <a:pPr>
              <a:lnSpc>
                <a:spcPct val="90000"/>
              </a:lnSpc>
            </a:pPr>
          </a:p>
          <a:p>
            <a:pPr>
              <a:lnSpc>
                <a:spcPct val="90000"/>
              </a:lnSpc>
            </a:pPr>
            <a:r>
              <a:t>Here you will see the 10 anchor standards for reading.  These are the same as the anchor standards on page 9 in the Alabama COS.</a:t>
            </a:r>
          </a:p>
          <a:p>
            <a:pPr>
              <a:lnSpc>
                <a:spcPct val="90000"/>
              </a:lnSpc>
            </a:pPr>
          </a:p>
          <a:p>
            <a:pPr>
              <a:lnSpc>
                <a:spcPct val="90000"/>
              </a:lnSpc>
            </a:pPr>
            <a:r>
              <a:t>Click:  Notice the brief paragraph at the top describing the relationship between the anchor standards and the grade level standards.</a:t>
            </a:r>
          </a:p>
          <a:p>
            <a:pPr>
              <a:lnSpc>
                <a:spcPct val="90000"/>
              </a:lnSpc>
            </a:pPr>
          </a:p>
          <a:p>
            <a:pPr>
              <a:lnSpc>
                <a:spcPct val="90000"/>
              </a:lnSpc>
            </a:pPr>
            <a:r>
              <a:t>Click:  Below the introductory paragraph you will see the 10 anchor standards for reading.  Notice the sub-categories on this page.  These are the same in the Alabama document.</a:t>
            </a:r>
          </a:p>
          <a:p>
            <a:pPr>
              <a:lnSpc>
                <a:spcPct val="90000"/>
              </a:lnSpc>
            </a:pPr>
          </a:p>
          <a:p>
            <a:pPr>
              <a:lnSpc>
                <a:spcPct val="90000"/>
              </a:lnSpc>
            </a:pPr>
            <a:r>
              <a:t>Click:  Finally, there is a brief narrative about the range and content of student reading.</a:t>
            </a:r>
          </a:p>
          <a:p>
            <a:pPr>
              <a:lnSpc>
                <a:spcPct val="90000"/>
              </a:lnSpc>
            </a:pPr>
          </a:p>
          <a:p>
            <a:pPr>
              <a:lnSpc>
                <a:spcPct val="90000"/>
              </a:lnSpc>
            </a:pPr>
            <a:r>
              <a:t>So…these 10 anchor standards are for Reading Literature and Reading Informational texts.  Later today, we will have grade-level/content meetings to further examine reading informational texts.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Body Level One…"/>
          <p:cNvSpPr txBox="1"/>
          <p:nvPr>
            <p:ph type="body" sz="quarter" idx="1"/>
          </p:nvPr>
        </p:nvSpPr>
        <p:spPr>
          <a:xfrm>
            <a:off x="457200" y="3699804"/>
            <a:ext cx="8305800" cy="1143001"/>
          </a:xfrm>
          <a:prstGeom prst="rect">
            <a:avLst/>
          </a:prstGeom>
        </p:spPr>
        <p:txBody>
          <a:bodyPr/>
          <a:lstStyle>
            <a:lvl1pPr marL="0" indent="0" algn="ctr">
              <a:buClrTx/>
              <a:buSzTx/>
              <a:buNone/>
              <a:defRPr spc="100" sz="2200">
                <a:solidFill>
                  <a:srgbClr val="FEFAC9"/>
                </a:solidFill>
              </a:defRPr>
            </a:lvl1pPr>
            <a:lvl2pPr marL="0" indent="457200" algn="ctr">
              <a:buClrTx/>
              <a:buSzTx/>
              <a:buNone/>
              <a:defRPr spc="100" sz="2200">
                <a:solidFill>
                  <a:srgbClr val="FEFAC9"/>
                </a:solidFill>
              </a:defRPr>
            </a:lvl2pPr>
            <a:lvl3pPr marL="0" indent="914400" algn="ctr">
              <a:buClrTx/>
              <a:buSzTx/>
              <a:buNone/>
              <a:defRPr spc="100" sz="2200">
                <a:solidFill>
                  <a:srgbClr val="FEFAC9"/>
                </a:solidFill>
              </a:defRPr>
            </a:lvl3pPr>
            <a:lvl4pPr marL="0" indent="1371600" algn="ctr">
              <a:buClrTx/>
              <a:buSzTx/>
              <a:buNone/>
              <a:defRPr spc="100" sz="2200">
                <a:solidFill>
                  <a:srgbClr val="FEFAC9"/>
                </a:solidFill>
              </a:defRPr>
            </a:lvl4pPr>
            <a:lvl5pPr marL="0" indent="1828800" algn="ctr">
              <a:buClrTx/>
              <a:buSzTx/>
              <a:buNone/>
              <a:defRPr spc="100" sz="2200">
                <a:solidFill>
                  <a:srgbClr val="FEFAC9"/>
                </a:solidFill>
              </a:defRPr>
            </a:lvl5pPr>
          </a:lstStyle>
          <a:p>
            <a:pPr/>
            <a:r>
              <a:t>Body Level One</a:t>
            </a:r>
          </a:p>
          <a:p>
            <a:pPr lvl="1"/>
            <a:r>
              <a:t>Body Level Two</a:t>
            </a:r>
          </a:p>
          <a:p>
            <a:pPr lvl="2"/>
            <a:r>
              <a:t>Body Level Three</a:t>
            </a:r>
          </a:p>
          <a:p>
            <a:pPr lvl="3"/>
            <a:r>
              <a:t>Body Level Four</a:t>
            </a:r>
          </a:p>
          <a:p>
            <a:pPr lvl="4"/>
            <a:r>
              <a:t>Body Level Five</a:t>
            </a:r>
          </a:p>
        </p:txBody>
      </p:sp>
      <p:sp>
        <p:nvSpPr>
          <p:cNvPr id="12" name="Title Text"/>
          <p:cNvSpPr txBox="1"/>
          <p:nvPr>
            <p:ph type="title"/>
          </p:nvPr>
        </p:nvSpPr>
        <p:spPr>
          <a:xfrm>
            <a:off x="457200" y="1433731"/>
            <a:ext cx="8305800" cy="1981201"/>
          </a:xfrm>
          <a:prstGeom prst="rect">
            <a:avLst/>
          </a:prstGeom>
        </p:spPr>
        <p:txBody>
          <a:bodyPr/>
          <a:lstStyle>
            <a:lvl1pPr algn="ctr">
              <a:defRPr sz="4800"/>
            </a:lvl1pPr>
          </a:lstStyle>
          <a:p>
            <a:pPr/>
            <a:r>
              <a:t>Title Text</a:t>
            </a:r>
          </a:p>
        </p:txBody>
      </p:sp>
      <p:sp>
        <p:nvSpPr>
          <p:cNvPr id="13" name="Straight Connector 7"/>
          <p:cNvSpPr/>
          <p:nvPr/>
        </p:nvSpPr>
        <p:spPr>
          <a:xfrm>
            <a:off x="1463625" y="3550125"/>
            <a:ext cx="2971802" cy="1589"/>
          </a:xfrm>
          <a:prstGeom prst="line">
            <a:avLst/>
          </a:prstGeom>
          <a:ln>
            <a:solidFill>
              <a:srgbClr val="E8E8E7"/>
            </a:solidFill>
          </a:ln>
          <a:effectLst>
            <a:outerShdw sx="100000" sy="100000" kx="0" ky="0" algn="b" rotWithShape="0" blurRad="38100" dist="0" dir="2700000">
              <a:srgbClr val="000000">
                <a:alpha val="55000"/>
              </a:srgbClr>
            </a:outerShdw>
          </a:effectLst>
        </p:spPr>
        <p:txBody>
          <a:bodyPr lIns="45719" rIns="45719"/>
          <a:lstStyle/>
          <a:p>
            <a:pPr>
              <a:defRPr>
                <a:solidFill>
                  <a:srgbClr val="FFFFFF"/>
                </a:solidFill>
              </a:defRPr>
            </a:pPr>
          </a:p>
        </p:txBody>
      </p:sp>
      <p:sp>
        <p:nvSpPr>
          <p:cNvPr id="14" name="Straight Connector 12"/>
          <p:cNvSpPr/>
          <p:nvPr/>
        </p:nvSpPr>
        <p:spPr>
          <a:xfrm>
            <a:off x="4708573" y="3550125"/>
            <a:ext cx="2971801" cy="1589"/>
          </a:xfrm>
          <a:prstGeom prst="line">
            <a:avLst/>
          </a:prstGeom>
          <a:ln>
            <a:solidFill>
              <a:srgbClr val="E8E8E7"/>
            </a:solidFill>
          </a:ln>
          <a:effectLst>
            <a:outerShdw sx="100000" sy="100000" kx="0" ky="0" algn="b" rotWithShape="0" blurRad="38100" dist="0" dir="2700000">
              <a:srgbClr val="000000">
                <a:alpha val="55000"/>
              </a:srgbClr>
            </a:outerShdw>
          </a:effectLst>
        </p:spPr>
        <p:txBody>
          <a:bodyPr lIns="45719" rIns="45719"/>
          <a:lstStyle/>
          <a:p>
            <a:pPr>
              <a:defRPr>
                <a:solidFill>
                  <a:srgbClr val="FFFFFF"/>
                </a:solidFill>
              </a:defRPr>
            </a:pPr>
          </a:p>
        </p:txBody>
      </p:sp>
      <p:sp>
        <p:nvSpPr>
          <p:cNvPr id="15" name="Oval 13"/>
          <p:cNvSpPr/>
          <p:nvPr/>
        </p:nvSpPr>
        <p:spPr>
          <a:xfrm>
            <a:off x="4540348" y="3526301"/>
            <a:ext cx="45721" cy="45721"/>
          </a:xfrm>
          <a:prstGeom prst="ellipse">
            <a:avLst/>
          </a:prstGeom>
          <a:solidFill>
            <a:schemeClr val="accent2"/>
          </a:solidFill>
          <a:ln w="38100">
            <a:solidFill>
              <a:schemeClr val="accent2"/>
            </a:solidFill>
          </a:ln>
          <a:effectLst>
            <a:outerShdw sx="100000" sy="100000" kx="0" ky="0" algn="b" rotWithShape="0" blurRad="38100" dist="0" dir="2700000">
              <a:srgbClr val="000000">
                <a:alpha val="55000"/>
              </a:srgbClr>
            </a:outerShdw>
          </a:effectLst>
        </p:spPr>
        <p:txBody>
          <a:bodyPr lIns="45719" rIns="45719" anchor="ctr"/>
          <a:lstStyle/>
          <a:p>
            <a:pPr algn="ctr">
              <a:defRPr>
                <a:solidFill>
                  <a:srgbClr val="FFFFFF"/>
                </a:solidFill>
              </a:defRPr>
            </a:pPr>
          </a:p>
        </p:txBody>
      </p:sp>
      <p:sp>
        <p:nvSpPr>
          <p:cNvPr id="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3"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4" name="Title Text"/>
          <p:cNvSpPr txBox="1"/>
          <p:nvPr>
            <p:ph type="title"/>
          </p:nvPr>
        </p:nvSpPr>
        <p:spPr>
          <a:prstGeom prst="rect">
            <a:avLst/>
          </a:prstGeom>
        </p:spPr>
        <p:txBody>
          <a:bodyPr/>
          <a:lstStyle/>
          <a:p>
            <a:pPr/>
            <a:r>
              <a:t>Title Text</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32" name="Title Text"/>
          <p:cNvSpPr txBox="1"/>
          <p:nvPr>
            <p:ph type="title"/>
          </p:nvPr>
        </p:nvSpPr>
        <p:spPr>
          <a:xfrm>
            <a:off x="685800" y="3505200"/>
            <a:ext cx="7924800" cy="1371600"/>
          </a:xfrm>
          <a:prstGeom prst="rect">
            <a:avLst/>
          </a:prstGeom>
        </p:spPr>
        <p:txBody>
          <a:bodyPr/>
          <a:lstStyle>
            <a:lvl1pPr>
              <a:defRPr sz="4800">
                <a:ln w="3200" cap="flat">
                  <a:solidFill>
                    <a:srgbClr val="242914">
                      <a:alpha val="25000"/>
                    </a:srgbClr>
                  </a:solidFill>
                  <a:prstDash val="solid"/>
                  <a:round/>
                </a:ln>
              </a:defRPr>
            </a:lvl1pPr>
          </a:lstStyle>
          <a:p>
            <a:pPr/>
            <a:r>
              <a:t>Title Text</a:t>
            </a:r>
          </a:p>
        </p:txBody>
      </p:sp>
      <p:sp>
        <p:nvSpPr>
          <p:cNvPr id="33" name="Body Level One…"/>
          <p:cNvSpPr txBox="1"/>
          <p:nvPr>
            <p:ph type="body" sz="quarter" idx="1"/>
          </p:nvPr>
        </p:nvSpPr>
        <p:spPr>
          <a:xfrm>
            <a:off x="685800" y="4958863"/>
            <a:ext cx="7924800" cy="984737"/>
          </a:xfrm>
          <a:prstGeom prst="rect">
            <a:avLst/>
          </a:prstGeom>
        </p:spPr>
        <p:txBody>
          <a:bodyPr/>
          <a:lstStyle>
            <a:lvl1pPr marL="0" indent="0">
              <a:buClrTx/>
              <a:buSzTx/>
              <a:buNone/>
              <a:defRPr spc="100" sz="2000">
                <a:solidFill>
                  <a:srgbClr val="FEFAC9"/>
                </a:solidFill>
              </a:defRPr>
            </a:lvl1pPr>
            <a:lvl2pPr marL="0" indent="365760">
              <a:buClrTx/>
              <a:buSzTx/>
              <a:buNone/>
              <a:defRPr spc="100" sz="2000">
                <a:solidFill>
                  <a:srgbClr val="FEFAC9"/>
                </a:solidFill>
              </a:defRPr>
            </a:lvl2pPr>
            <a:lvl3pPr marL="0" indent="777239">
              <a:buClrTx/>
              <a:buSzTx/>
              <a:buNone/>
              <a:defRPr spc="100" sz="2000">
                <a:solidFill>
                  <a:srgbClr val="FEFAC9"/>
                </a:solidFill>
              </a:defRPr>
            </a:lvl3pPr>
            <a:lvl4pPr marL="0" indent="1051560">
              <a:buClrTx/>
              <a:buSzTx/>
              <a:buNone/>
              <a:defRPr spc="100" sz="2000">
                <a:solidFill>
                  <a:srgbClr val="FEFAC9"/>
                </a:solidFill>
              </a:defRPr>
            </a:lvl4pPr>
            <a:lvl5pPr marL="0" indent="1325880">
              <a:buClrTx/>
              <a:buSzTx/>
              <a:buNone/>
              <a:defRPr spc="100" sz="2000">
                <a:solidFill>
                  <a:srgbClr val="FEFAC9"/>
                </a:solidFill>
              </a:defRPr>
            </a:lvl5pPr>
          </a:lstStyle>
          <a:p>
            <a:pPr/>
            <a:r>
              <a:t>Body Level One</a:t>
            </a:r>
          </a:p>
          <a:p>
            <a:pPr lvl="1"/>
            <a:r>
              <a:t>Body Level Two</a:t>
            </a:r>
          </a:p>
          <a:p>
            <a:pPr lvl="2"/>
            <a:r>
              <a:t>Body Level Three</a:t>
            </a:r>
          </a:p>
          <a:p>
            <a:pPr lvl="3"/>
            <a:r>
              <a:t>Body Level Four</a:t>
            </a:r>
          </a:p>
          <a:p>
            <a:pPr lvl="4"/>
            <a:r>
              <a:t>Body Level Five</a:t>
            </a:r>
          </a:p>
        </p:txBody>
      </p:sp>
      <p:sp>
        <p:nvSpPr>
          <p:cNvPr id="34" name="Straight Connector 6"/>
          <p:cNvSpPr/>
          <p:nvPr/>
        </p:nvSpPr>
        <p:spPr>
          <a:xfrm>
            <a:off x="685800" y="4916992"/>
            <a:ext cx="7924801" cy="4302"/>
          </a:xfrm>
          <a:prstGeom prst="line">
            <a:avLst/>
          </a:prstGeom>
          <a:ln>
            <a:solidFill>
              <a:srgbClr val="E9E9E8"/>
            </a:solidFill>
          </a:ln>
          <a:effectLst>
            <a:outerShdw sx="100000" sy="100000" kx="0" ky="0" algn="b" rotWithShape="0" blurRad="38100" dist="0" dir="2700000">
              <a:srgbClr val="000000">
                <a:alpha val="55000"/>
              </a:srgbClr>
            </a:outerShdw>
          </a:effectLst>
        </p:spPr>
        <p:txBody>
          <a:bodyPr lIns="45719" rIns="45719"/>
          <a:lstStyle/>
          <a:p>
            <a:pPr>
              <a:defRPr>
                <a:solidFill>
                  <a:srgbClr val="FFFFFF"/>
                </a:solidFill>
              </a:defRPr>
            </a:pP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42" name="Title Text"/>
          <p:cNvSpPr txBox="1"/>
          <p:nvPr>
            <p:ph type="title"/>
          </p:nvPr>
        </p:nvSpPr>
        <p:spPr>
          <a:prstGeom prst="rect">
            <a:avLst/>
          </a:prstGeom>
        </p:spPr>
        <p:txBody>
          <a:bodyPr/>
          <a:lstStyle/>
          <a:p>
            <a:pPr/>
            <a:r>
              <a:t>Title Text</a:t>
            </a:r>
          </a:p>
        </p:txBody>
      </p:sp>
      <p:sp>
        <p:nvSpPr>
          <p:cNvPr id="43" name="Body Level One…"/>
          <p:cNvSpPr txBox="1"/>
          <p:nvPr>
            <p:ph type="body" sz="half" idx="1"/>
          </p:nvPr>
        </p:nvSpPr>
        <p:spPr>
          <a:xfrm>
            <a:off x="457200" y="1524000"/>
            <a:ext cx="4059936" cy="4572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51" name="Body Level One…"/>
          <p:cNvSpPr txBox="1"/>
          <p:nvPr>
            <p:ph type="body" sz="quarter" idx="1"/>
          </p:nvPr>
        </p:nvSpPr>
        <p:spPr>
          <a:xfrm>
            <a:off x="457200" y="1399592"/>
            <a:ext cx="4040188" cy="762001"/>
          </a:xfrm>
          <a:prstGeom prst="rect">
            <a:avLst/>
          </a:prstGeom>
        </p:spPr>
        <p:txBody>
          <a:bodyPr anchor="b"/>
          <a:lstStyle>
            <a:lvl1pPr marL="0" indent="0">
              <a:spcBef>
                <a:spcPts val="0"/>
              </a:spcBef>
              <a:buClrTx/>
              <a:buSzTx/>
              <a:buNone/>
              <a:defRPr b="1">
                <a:solidFill>
                  <a:srgbClr val="FEFAC9"/>
                </a:solidFill>
              </a:defRPr>
            </a:lvl1pPr>
            <a:lvl2pPr marL="0" indent="365760">
              <a:spcBef>
                <a:spcPts val="0"/>
              </a:spcBef>
              <a:buClrTx/>
              <a:buSzTx/>
              <a:buNone/>
              <a:defRPr b="1">
                <a:solidFill>
                  <a:srgbClr val="FEFAC9"/>
                </a:solidFill>
              </a:defRPr>
            </a:lvl2pPr>
            <a:lvl3pPr marL="0" indent="777239">
              <a:spcBef>
                <a:spcPts val="0"/>
              </a:spcBef>
              <a:buClrTx/>
              <a:buSzTx/>
              <a:buNone/>
              <a:defRPr b="1">
                <a:solidFill>
                  <a:srgbClr val="FEFAC9"/>
                </a:solidFill>
              </a:defRPr>
            </a:lvl3pPr>
            <a:lvl4pPr marL="0" indent="1051560">
              <a:spcBef>
                <a:spcPts val="0"/>
              </a:spcBef>
              <a:buClrTx/>
              <a:buSzTx/>
              <a:buNone/>
              <a:defRPr b="1">
                <a:solidFill>
                  <a:srgbClr val="FEFAC9"/>
                </a:solidFill>
              </a:defRPr>
            </a:lvl4pPr>
            <a:lvl5pPr marL="0" indent="1325880">
              <a:spcBef>
                <a:spcPts val="0"/>
              </a:spcBef>
              <a:buClrTx/>
              <a:buSzTx/>
              <a:buNone/>
              <a:defRPr b="1">
                <a:solidFill>
                  <a:srgbClr val="FEFAC9"/>
                </a:solidFill>
              </a:defRPr>
            </a:lvl5pPr>
          </a:lstStyle>
          <a:p>
            <a:pPr/>
            <a:r>
              <a:t>Body Level One</a:t>
            </a:r>
          </a:p>
          <a:p>
            <a:pPr lvl="1"/>
            <a:r>
              <a:t>Body Level Two</a:t>
            </a:r>
          </a:p>
          <a:p>
            <a:pPr lvl="2"/>
            <a:r>
              <a:t>Body Level Three</a:t>
            </a:r>
          </a:p>
          <a:p>
            <a:pPr lvl="3"/>
            <a:r>
              <a:t>Body Level Four</a:t>
            </a:r>
          </a:p>
          <a:p>
            <a:pPr lvl="4"/>
            <a:r>
              <a:t>Body Level Five</a:t>
            </a:r>
          </a:p>
        </p:txBody>
      </p:sp>
      <p:sp>
        <p:nvSpPr>
          <p:cNvPr id="52" name="Title Text"/>
          <p:cNvSpPr txBox="1"/>
          <p:nvPr>
            <p:ph type="title"/>
          </p:nvPr>
        </p:nvSpPr>
        <p:spPr>
          <a:xfrm>
            <a:off x="457200" y="155447"/>
            <a:ext cx="8229600" cy="1143001"/>
          </a:xfrm>
          <a:prstGeom prst="rect">
            <a:avLst/>
          </a:prstGeom>
        </p:spPr>
        <p:txBody>
          <a:bodyPr/>
          <a:lstStyle/>
          <a:p>
            <a:pPr/>
            <a:r>
              <a:t>Title Text</a:t>
            </a:r>
          </a:p>
        </p:txBody>
      </p:sp>
      <p:sp>
        <p:nvSpPr>
          <p:cNvPr id="53" name="Text Placeholder 11"/>
          <p:cNvSpPr/>
          <p:nvPr>
            <p:ph type="body" sz="quarter" idx="21"/>
          </p:nvPr>
        </p:nvSpPr>
        <p:spPr>
          <a:xfrm>
            <a:off x="4648200" y="1399592"/>
            <a:ext cx="4040188" cy="762001"/>
          </a:xfrm>
          <a:prstGeom prst="rect">
            <a:avLst/>
          </a:prstGeom>
        </p:spPr>
        <p:txBody>
          <a:bodyPr anchor="b"/>
          <a:lstStyle/>
          <a:p>
            <a:pPr marL="0" indent="0">
              <a:spcBef>
                <a:spcPts val="0"/>
              </a:spcBef>
              <a:buClrTx/>
              <a:buSzTx/>
              <a:buNone/>
              <a:defRPr b="1">
                <a:solidFill>
                  <a:srgbClr val="FEFAC9"/>
                </a:solidFill>
              </a:defRPr>
            </a:pPr>
          </a:p>
        </p:txBody>
      </p:sp>
      <p:sp>
        <p:nvSpPr>
          <p:cNvPr id="54" name="Straight Connector 9"/>
          <p:cNvSpPr/>
          <p:nvPr/>
        </p:nvSpPr>
        <p:spPr>
          <a:xfrm>
            <a:off x="562944" y="2180219"/>
            <a:ext cx="3749041" cy="1589"/>
          </a:xfrm>
          <a:prstGeom prst="line">
            <a:avLst/>
          </a:prstGeom>
          <a:ln w="12700">
            <a:solidFill>
              <a:srgbClr val="E8E8E7"/>
            </a:solidFill>
          </a:ln>
          <a:effectLst>
            <a:outerShdw sx="100000" sy="100000" kx="0" ky="0" algn="b" rotWithShape="0" blurRad="38100" dist="0" dir="2700000">
              <a:srgbClr val="000000">
                <a:alpha val="55000"/>
              </a:srgbClr>
            </a:outerShdw>
          </a:effectLst>
        </p:spPr>
        <p:txBody>
          <a:bodyPr lIns="45719" rIns="45719"/>
          <a:lstStyle/>
          <a:p>
            <a:pPr>
              <a:defRPr>
                <a:solidFill>
                  <a:srgbClr val="FFFFFF"/>
                </a:solidFill>
              </a:defRPr>
            </a:pPr>
          </a:p>
        </p:txBody>
      </p:sp>
      <p:sp>
        <p:nvSpPr>
          <p:cNvPr id="55" name="Straight Connector 16"/>
          <p:cNvSpPr/>
          <p:nvPr/>
        </p:nvSpPr>
        <p:spPr>
          <a:xfrm>
            <a:off x="4754879" y="2180219"/>
            <a:ext cx="3749041" cy="1589"/>
          </a:xfrm>
          <a:prstGeom prst="line">
            <a:avLst/>
          </a:prstGeom>
          <a:ln w="12700">
            <a:solidFill>
              <a:srgbClr val="E8E8E7"/>
            </a:solidFill>
          </a:ln>
          <a:effectLst>
            <a:outerShdw sx="100000" sy="100000" kx="0" ky="0" algn="b" rotWithShape="0" blurRad="38100" dist="0" dir="2700000">
              <a:srgbClr val="000000">
                <a:alpha val="55000"/>
              </a:srgbClr>
            </a:outerShdw>
          </a:effectLst>
        </p:spPr>
        <p:txBody>
          <a:bodyPr lIns="45719" rIns="45719"/>
          <a:lstStyle/>
          <a:p>
            <a:pPr>
              <a:defRPr>
                <a:solidFill>
                  <a:srgbClr val="FFFFFF"/>
                </a:solidFill>
              </a:defRPr>
            </a:pPr>
          </a:p>
        </p:txBody>
      </p:sp>
      <p:sp>
        <p:nvSpPr>
          <p:cNvPr id="5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63" name="Title Text"/>
          <p:cNvSpPr txBox="1"/>
          <p:nvPr>
            <p:ph type="title"/>
          </p:nvPr>
        </p:nvSpPr>
        <p:spPr>
          <a:prstGeom prst="rect">
            <a:avLst/>
          </a:prstGeom>
        </p:spPr>
        <p:txBody>
          <a:bodyPr/>
          <a:lstStyle/>
          <a:p>
            <a:pPr/>
            <a:r>
              <a:t>Title Text</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8" name="Body Level One…"/>
          <p:cNvSpPr txBox="1"/>
          <p:nvPr>
            <p:ph type="body" idx="1"/>
          </p:nvPr>
        </p:nvSpPr>
        <p:spPr>
          <a:xfrm>
            <a:off x="457200" y="457200"/>
            <a:ext cx="6248400" cy="5715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9" name="Text Placeholder 2"/>
          <p:cNvSpPr/>
          <p:nvPr>
            <p:ph type="body" sz="quarter" idx="21"/>
          </p:nvPr>
        </p:nvSpPr>
        <p:spPr>
          <a:xfrm>
            <a:off x="6781799" y="1600200"/>
            <a:ext cx="1984250" cy="3733800"/>
          </a:xfrm>
          <a:prstGeom prst="rect">
            <a:avLst/>
          </a:prstGeom>
        </p:spPr>
        <p:txBody>
          <a:bodyPr/>
          <a:lstStyle/>
          <a:p>
            <a:pPr marL="0" indent="0">
              <a:lnSpc>
                <a:spcPct val="125000"/>
              </a:lnSpc>
              <a:spcBef>
                <a:spcPts val="1000"/>
              </a:spcBef>
              <a:buClrTx/>
              <a:buSzTx/>
              <a:buNone/>
              <a:defRPr sz="1600">
                <a:solidFill>
                  <a:srgbClr val="FEFAC9"/>
                </a:solidFill>
              </a:defRPr>
            </a:pPr>
          </a:p>
        </p:txBody>
      </p:sp>
      <p:sp>
        <p:nvSpPr>
          <p:cNvPr id="80" name="Title Text"/>
          <p:cNvSpPr txBox="1"/>
          <p:nvPr>
            <p:ph type="title"/>
          </p:nvPr>
        </p:nvSpPr>
        <p:spPr>
          <a:xfrm>
            <a:off x="6781800" y="457200"/>
            <a:ext cx="1981200" cy="1066800"/>
          </a:xfrm>
          <a:prstGeom prst="rect">
            <a:avLst/>
          </a:prstGeom>
        </p:spPr>
        <p:txBody>
          <a:bodyPr/>
          <a:lstStyle>
            <a:lvl1pPr>
              <a:defRPr b="1" spc="-50" sz="1800">
                <a:solidFill>
                  <a:srgbClr val="FEFAC9"/>
                </a:solidFill>
              </a:defRPr>
            </a:lvl1pPr>
          </a:lstStyle>
          <a:p>
            <a:pPr>
              <a:defRPr>
                <a:ln>
                  <a:noFill/>
                </a:ln>
              </a:defRPr>
            </a:pPr>
            <a:r>
              <a:t>Title Text</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8" name="Title Text"/>
          <p:cNvSpPr txBox="1"/>
          <p:nvPr>
            <p:ph type="title"/>
          </p:nvPr>
        </p:nvSpPr>
        <p:spPr>
          <a:xfrm>
            <a:off x="6629400" y="457200"/>
            <a:ext cx="2057400" cy="1066800"/>
          </a:xfrm>
          <a:prstGeom prst="rect">
            <a:avLst/>
          </a:prstGeom>
        </p:spPr>
        <p:txBody>
          <a:bodyPr/>
          <a:lstStyle>
            <a:lvl1pPr>
              <a:defRPr b="1" spc="-50" sz="1800">
                <a:solidFill>
                  <a:srgbClr val="FEFAC9"/>
                </a:solidFill>
              </a:defRPr>
            </a:lvl1pPr>
          </a:lstStyle>
          <a:p>
            <a:pPr>
              <a:defRPr>
                <a:ln>
                  <a:noFill/>
                </a:ln>
              </a:defRPr>
            </a:pPr>
            <a:r>
              <a:t>Title Text</a:t>
            </a:r>
          </a:p>
        </p:txBody>
      </p:sp>
      <p:sp>
        <p:nvSpPr>
          <p:cNvPr id="89" name="Picture Placeholder 2"/>
          <p:cNvSpPr/>
          <p:nvPr>
            <p:ph type="pic" idx="21"/>
          </p:nvPr>
        </p:nvSpPr>
        <p:spPr>
          <a:xfrm>
            <a:off x="457200" y="457200"/>
            <a:ext cx="6019800" cy="5562600"/>
          </a:xfrm>
          <a:prstGeom prst="rect">
            <a:avLst/>
          </a:prstGeom>
          <a:effectLst>
            <a:outerShdw sx="100000" sy="100000" kx="0" ky="0" algn="b" rotWithShape="0" blurRad="88900" dist="0" dir="0">
              <a:srgbClr val="000000">
                <a:alpha val="32000"/>
              </a:srgbClr>
            </a:outerShdw>
          </a:effectLst>
        </p:spPr>
        <p:txBody>
          <a:bodyPr lIns="91439" rIns="91439">
            <a:noAutofit/>
          </a:bodyPr>
          <a:lstStyle/>
          <a:p>
            <a:pPr/>
          </a:p>
        </p:txBody>
      </p:sp>
      <p:sp>
        <p:nvSpPr>
          <p:cNvPr id="90" name="Body Level One…"/>
          <p:cNvSpPr txBox="1"/>
          <p:nvPr>
            <p:ph type="body" sz="quarter" idx="1"/>
          </p:nvPr>
        </p:nvSpPr>
        <p:spPr>
          <a:xfrm>
            <a:off x="6629400" y="1600200"/>
            <a:ext cx="2057400" cy="4419600"/>
          </a:xfrm>
          <a:prstGeom prst="rect">
            <a:avLst/>
          </a:prstGeom>
        </p:spPr>
        <p:txBody>
          <a:bodyPr/>
          <a:lstStyle>
            <a:lvl1pPr marL="0" indent="0">
              <a:lnSpc>
                <a:spcPct val="125000"/>
              </a:lnSpc>
              <a:spcBef>
                <a:spcPts val="1000"/>
              </a:spcBef>
              <a:buClrTx/>
              <a:buSzTx/>
              <a:buNone/>
              <a:defRPr sz="1600">
                <a:solidFill>
                  <a:srgbClr val="FEFAC9"/>
                </a:solidFill>
              </a:defRPr>
            </a:lvl1pPr>
            <a:lvl2pPr marL="731520" indent="-365760">
              <a:lnSpc>
                <a:spcPct val="125000"/>
              </a:lnSpc>
              <a:spcBef>
                <a:spcPts val="1000"/>
              </a:spcBef>
              <a:buClrTx/>
              <a:defRPr sz="1600">
                <a:solidFill>
                  <a:srgbClr val="FEFAC9"/>
                </a:solidFill>
              </a:defRPr>
            </a:lvl2pPr>
            <a:lvl3pPr marL="1143000" indent="-365760">
              <a:lnSpc>
                <a:spcPct val="125000"/>
              </a:lnSpc>
              <a:spcBef>
                <a:spcPts val="1000"/>
              </a:spcBef>
              <a:buClrTx/>
              <a:defRPr sz="1600">
                <a:solidFill>
                  <a:srgbClr val="FEFAC9"/>
                </a:solidFill>
              </a:defRPr>
            </a:lvl3pPr>
            <a:lvl4pPr marL="1457960" indent="-406400">
              <a:lnSpc>
                <a:spcPct val="125000"/>
              </a:lnSpc>
              <a:spcBef>
                <a:spcPts val="1000"/>
              </a:spcBef>
              <a:buClrTx/>
              <a:defRPr sz="1600">
                <a:solidFill>
                  <a:srgbClr val="FEFAC9"/>
                </a:solidFill>
              </a:defRPr>
            </a:lvl4pPr>
            <a:lvl5pPr marL="1732279" indent="-406399">
              <a:lnSpc>
                <a:spcPct val="125000"/>
              </a:lnSpc>
              <a:spcBef>
                <a:spcPts val="1000"/>
              </a:spcBef>
              <a:buClrTx/>
              <a:defRPr sz="1600">
                <a:solidFill>
                  <a:srgbClr val="FEFAC9"/>
                </a:solidFill>
              </a:defRPr>
            </a:lvl5pPr>
          </a:lstStyle>
          <a:p>
            <a:pPr/>
            <a:r>
              <a:t>Body Level One</a:t>
            </a:r>
          </a:p>
          <a:p>
            <a:pPr lvl="1"/>
            <a:r>
              <a:t>Body Level Two</a:t>
            </a:r>
          </a:p>
          <a:p>
            <a:pPr lvl="2"/>
            <a:r>
              <a:t>Body Level Three</a:t>
            </a:r>
          </a:p>
          <a:p>
            <a:pPr lvl="3"/>
            <a:r>
              <a:t>Body Level Four</a:t>
            </a:r>
          </a:p>
          <a:p>
            <a:pPr lvl="4"/>
            <a:r>
              <a:t>Body Level Five</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457200" y="1524000"/>
            <a:ext cx="8229600" cy="45720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457200" y="152400"/>
            <a:ext cx="8229600" cy="1219200"/>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p>
            <a:pPr/>
            <a:r>
              <a:t>Title Text</a:t>
            </a:r>
          </a:p>
        </p:txBody>
      </p:sp>
      <p:sp>
        <p:nvSpPr>
          <p:cNvPr id="4" name="Slide Number"/>
          <p:cNvSpPr txBox="1"/>
          <p:nvPr>
            <p:ph type="sldNum" sz="quarter" idx="2"/>
          </p:nvPr>
        </p:nvSpPr>
        <p:spPr>
          <a:xfrm>
            <a:off x="8607424" y="6283130"/>
            <a:ext cx="215901" cy="254001"/>
          </a:xfrm>
          <a:prstGeom prst="rect">
            <a:avLst/>
          </a:prstGeom>
          <a:ln w="12700">
            <a:miter lim="400000"/>
          </a:ln>
        </p:spPr>
        <p:txBody>
          <a:bodyPr wrap="none" lIns="0" tIns="0" rIns="0" bIns="0" anchor="ctr">
            <a:spAutoFit/>
          </a:bodyPr>
          <a:lstStyle>
            <a:lvl1pPr algn="ctr">
              <a:defRPr sz="1600">
                <a:solidFill>
                  <a:srgbClr val="FEFAC9"/>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0" baseline="0" cap="none" i="0" spc="-100" strike="noStrike" sz="4200" u="none">
          <a:ln w="3200" cap="flat">
            <a:solidFill>
              <a:srgbClr val="3C4421">
                <a:alpha val="25000"/>
              </a:srgbClr>
            </a:solidFill>
            <a:prstDash val="solid"/>
            <a:round/>
          </a:ln>
          <a:solidFill>
            <a:srgbClr val="F9F9F9"/>
          </a:solidFill>
          <a:uFillTx/>
          <a:latin typeface="Constantia"/>
          <a:ea typeface="Constantia"/>
          <a:cs typeface="Constantia"/>
          <a:sym typeface="Constantia"/>
        </a:defRPr>
      </a:lvl1pPr>
      <a:lvl2pPr marL="0" marR="0" indent="0" algn="l" defTabSz="914400" rtl="0" latinLnBrk="0">
        <a:lnSpc>
          <a:spcPct val="100000"/>
        </a:lnSpc>
        <a:spcBef>
          <a:spcPts val="0"/>
        </a:spcBef>
        <a:spcAft>
          <a:spcPts val="0"/>
        </a:spcAft>
        <a:buClrTx/>
        <a:buSzTx/>
        <a:buFontTx/>
        <a:buNone/>
        <a:tabLst/>
        <a:defRPr b="0" baseline="0" cap="none" i="0" spc="-100" strike="noStrike" sz="4200" u="none">
          <a:ln w="3200" cap="flat">
            <a:solidFill>
              <a:srgbClr val="3C4421">
                <a:alpha val="25000"/>
              </a:srgbClr>
            </a:solidFill>
            <a:prstDash val="solid"/>
            <a:round/>
          </a:ln>
          <a:solidFill>
            <a:srgbClr val="F9F9F9"/>
          </a:solidFill>
          <a:uFillTx/>
          <a:latin typeface="Constantia"/>
          <a:ea typeface="Constantia"/>
          <a:cs typeface="Constantia"/>
          <a:sym typeface="Constantia"/>
        </a:defRPr>
      </a:lvl2pPr>
      <a:lvl3pPr marL="0" marR="0" indent="0" algn="l" defTabSz="914400" rtl="0" latinLnBrk="0">
        <a:lnSpc>
          <a:spcPct val="100000"/>
        </a:lnSpc>
        <a:spcBef>
          <a:spcPts val="0"/>
        </a:spcBef>
        <a:spcAft>
          <a:spcPts val="0"/>
        </a:spcAft>
        <a:buClrTx/>
        <a:buSzTx/>
        <a:buFontTx/>
        <a:buNone/>
        <a:tabLst/>
        <a:defRPr b="0" baseline="0" cap="none" i="0" spc="-100" strike="noStrike" sz="4200" u="none">
          <a:ln w="3200" cap="flat">
            <a:solidFill>
              <a:srgbClr val="3C4421">
                <a:alpha val="25000"/>
              </a:srgbClr>
            </a:solidFill>
            <a:prstDash val="solid"/>
            <a:round/>
          </a:ln>
          <a:solidFill>
            <a:srgbClr val="F9F9F9"/>
          </a:solidFill>
          <a:uFillTx/>
          <a:latin typeface="Constantia"/>
          <a:ea typeface="Constantia"/>
          <a:cs typeface="Constantia"/>
          <a:sym typeface="Constantia"/>
        </a:defRPr>
      </a:lvl3pPr>
      <a:lvl4pPr marL="0" marR="0" indent="0" algn="l" defTabSz="914400" rtl="0" latinLnBrk="0">
        <a:lnSpc>
          <a:spcPct val="100000"/>
        </a:lnSpc>
        <a:spcBef>
          <a:spcPts val="0"/>
        </a:spcBef>
        <a:spcAft>
          <a:spcPts val="0"/>
        </a:spcAft>
        <a:buClrTx/>
        <a:buSzTx/>
        <a:buFontTx/>
        <a:buNone/>
        <a:tabLst/>
        <a:defRPr b="0" baseline="0" cap="none" i="0" spc="-100" strike="noStrike" sz="4200" u="none">
          <a:ln w="3200" cap="flat">
            <a:solidFill>
              <a:srgbClr val="3C4421">
                <a:alpha val="25000"/>
              </a:srgbClr>
            </a:solidFill>
            <a:prstDash val="solid"/>
            <a:round/>
          </a:ln>
          <a:solidFill>
            <a:srgbClr val="F9F9F9"/>
          </a:solidFill>
          <a:uFillTx/>
          <a:latin typeface="Constantia"/>
          <a:ea typeface="Constantia"/>
          <a:cs typeface="Constantia"/>
          <a:sym typeface="Constantia"/>
        </a:defRPr>
      </a:lvl4pPr>
      <a:lvl5pPr marL="0" marR="0" indent="0" algn="l" defTabSz="914400" rtl="0" latinLnBrk="0">
        <a:lnSpc>
          <a:spcPct val="100000"/>
        </a:lnSpc>
        <a:spcBef>
          <a:spcPts val="0"/>
        </a:spcBef>
        <a:spcAft>
          <a:spcPts val="0"/>
        </a:spcAft>
        <a:buClrTx/>
        <a:buSzTx/>
        <a:buFontTx/>
        <a:buNone/>
        <a:tabLst/>
        <a:defRPr b="0" baseline="0" cap="none" i="0" spc="-100" strike="noStrike" sz="4200" u="none">
          <a:ln w="3200" cap="flat">
            <a:solidFill>
              <a:srgbClr val="3C4421">
                <a:alpha val="25000"/>
              </a:srgbClr>
            </a:solidFill>
            <a:prstDash val="solid"/>
            <a:round/>
          </a:ln>
          <a:solidFill>
            <a:srgbClr val="F9F9F9"/>
          </a:solidFill>
          <a:uFillTx/>
          <a:latin typeface="Constantia"/>
          <a:ea typeface="Constantia"/>
          <a:cs typeface="Constantia"/>
          <a:sym typeface="Constantia"/>
        </a:defRPr>
      </a:lvl5pPr>
      <a:lvl6pPr marL="0" marR="0" indent="0" algn="l" defTabSz="914400" rtl="0" latinLnBrk="0">
        <a:lnSpc>
          <a:spcPct val="100000"/>
        </a:lnSpc>
        <a:spcBef>
          <a:spcPts val="0"/>
        </a:spcBef>
        <a:spcAft>
          <a:spcPts val="0"/>
        </a:spcAft>
        <a:buClrTx/>
        <a:buSzTx/>
        <a:buFontTx/>
        <a:buNone/>
        <a:tabLst/>
        <a:defRPr b="0" baseline="0" cap="none" i="0" spc="-100" strike="noStrike" sz="4200" u="none">
          <a:ln w="3200" cap="flat">
            <a:solidFill>
              <a:srgbClr val="3C4421">
                <a:alpha val="25000"/>
              </a:srgbClr>
            </a:solidFill>
            <a:prstDash val="solid"/>
            <a:round/>
          </a:ln>
          <a:solidFill>
            <a:srgbClr val="F9F9F9"/>
          </a:solidFill>
          <a:uFillTx/>
          <a:latin typeface="Constantia"/>
          <a:ea typeface="Constantia"/>
          <a:cs typeface="Constantia"/>
          <a:sym typeface="Constantia"/>
        </a:defRPr>
      </a:lvl6pPr>
      <a:lvl7pPr marL="0" marR="0" indent="0" algn="l" defTabSz="914400" rtl="0" latinLnBrk="0">
        <a:lnSpc>
          <a:spcPct val="100000"/>
        </a:lnSpc>
        <a:spcBef>
          <a:spcPts val="0"/>
        </a:spcBef>
        <a:spcAft>
          <a:spcPts val="0"/>
        </a:spcAft>
        <a:buClrTx/>
        <a:buSzTx/>
        <a:buFontTx/>
        <a:buNone/>
        <a:tabLst/>
        <a:defRPr b="0" baseline="0" cap="none" i="0" spc="-100" strike="noStrike" sz="4200" u="none">
          <a:ln w="3200" cap="flat">
            <a:solidFill>
              <a:srgbClr val="3C4421">
                <a:alpha val="25000"/>
              </a:srgbClr>
            </a:solidFill>
            <a:prstDash val="solid"/>
            <a:round/>
          </a:ln>
          <a:solidFill>
            <a:srgbClr val="F9F9F9"/>
          </a:solidFill>
          <a:uFillTx/>
          <a:latin typeface="Constantia"/>
          <a:ea typeface="Constantia"/>
          <a:cs typeface="Constantia"/>
          <a:sym typeface="Constantia"/>
        </a:defRPr>
      </a:lvl7pPr>
      <a:lvl8pPr marL="0" marR="0" indent="0" algn="l" defTabSz="914400" rtl="0" latinLnBrk="0">
        <a:lnSpc>
          <a:spcPct val="100000"/>
        </a:lnSpc>
        <a:spcBef>
          <a:spcPts val="0"/>
        </a:spcBef>
        <a:spcAft>
          <a:spcPts val="0"/>
        </a:spcAft>
        <a:buClrTx/>
        <a:buSzTx/>
        <a:buFontTx/>
        <a:buNone/>
        <a:tabLst/>
        <a:defRPr b="0" baseline="0" cap="none" i="0" spc="-100" strike="noStrike" sz="4200" u="none">
          <a:ln w="3200" cap="flat">
            <a:solidFill>
              <a:srgbClr val="3C4421">
                <a:alpha val="25000"/>
              </a:srgbClr>
            </a:solidFill>
            <a:prstDash val="solid"/>
            <a:round/>
          </a:ln>
          <a:solidFill>
            <a:srgbClr val="F9F9F9"/>
          </a:solidFill>
          <a:uFillTx/>
          <a:latin typeface="Constantia"/>
          <a:ea typeface="Constantia"/>
          <a:cs typeface="Constantia"/>
          <a:sym typeface="Constantia"/>
        </a:defRPr>
      </a:lvl8pPr>
      <a:lvl9pPr marL="0" marR="0" indent="0" algn="l" defTabSz="914400" rtl="0" latinLnBrk="0">
        <a:lnSpc>
          <a:spcPct val="100000"/>
        </a:lnSpc>
        <a:spcBef>
          <a:spcPts val="0"/>
        </a:spcBef>
        <a:spcAft>
          <a:spcPts val="0"/>
        </a:spcAft>
        <a:buClrTx/>
        <a:buSzTx/>
        <a:buFontTx/>
        <a:buNone/>
        <a:tabLst/>
        <a:defRPr b="0" baseline="0" cap="none" i="0" spc="-100" strike="noStrike" sz="4200" u="none">
          <a:ln w="3200" cap="flat">
            <a:solidFill>
              <a:srgbClr val="3C4421">
                <a:alpha val="25000"/>
              </a:srgbClr>
            </a:solidFill>
            <a:prstDash val="solid"/>
            <a:round/>
          </a:ln>
          <a:solidFill>
            <a:srgbClr val="F9F9F9"/>
          </a:solidFill>
          <a:uFillTx/>
          <a:latin typeface="Constantia"/>
          <a:ea typeface="Constantia"/>
          <a:cs typeface="Constantia"/>
          <a:sym typeface="Constantia"/>
        </a:defRPr>
      </a:lvl9pPr>
    </p:titleStyle>
    <p:bodyStyle>
      <a:lvl1pPr marL="274320" marR="0" indent="-274320" algn="l" defTabSz="914400" rtl="0" latinLnBrk="0">
        <a:lnSpc>
          <a:spcPct val="100000"/>
        </a:lnSpc>
        <a:spcBef>
          <a:spcPts val="600"/>
        </a:spcBef>
        <a:spcAft>
          <a:spcPts val="0"/>
        </a:spcAft>
        <a:buClr>
          <a:schemeClr val="accent2"/>
        </a:buClr>
        <a:buSzPct val="85000"/>
        <a:buFontTx/>
        <a:buChar char="●"/>
        <a:tabLst/>
        <a:defRPr b="0" baseline="0" cap="none" i="0" spc="0" strike="noStrike" sz="2600" u="none">
          <a:solidFill>
            <a:srgbClr val="FFFFFF"/>
          </a:solidFill>
          <a:uFillTx/>
          <a:latin typeface="Constantia"/>
          <a:ea typeface="Constantia"/>
          <a:cs typeface="Constantia"/>
          <a:sym typeface="Constantia"/>
        </a:defRPr>
      </a:lvl1pPr>
      <a:lvl2pPr marL="662940" marR="0" indent="-297180" algn="l" defTabSz="914400" rtl="0" latinLnBrk="0">
        <a:lnSpc>
          <a:spcPct val="100000"/>
        </a:lnSpc>
        <a:spcBef>
          <a:spcPts val="600"/>
        </a:spcBef>
        <a:spcAft>
          <a:spcPts val="0"/>
        </a:spcAft>
        <a:buClr>
          <a:schemeClr val="accent2"/>
        </a:buClr>
        <a:buSzPct val="85000"/>
        <a:buFontTx/>
        <a:buChar char="●"/>
        <a:tabLst/>
        <a:defRPr b="0" baseline="0" cap="none" i="0" spc="0" strike="noStrike" sz="2600" u="none">
          <a:solidFill>
            <a:srgbClr val="FFFFFF"/>
          </a:solidFill>
          <a:uFillTx/>
          <a:latin typeface="Constantia"/>
          <a:ea typeface="Constantia"/>
          <a:cs typeface="Constantia"/>
          <a:sym typeface="Constantia"/>
        </a:defRPr>
      </a:lvl2pPr>
      <a:lvl3pPr marL="1060268" marR="0" indent="-283028" algn="l" defTabSz="914400" rtl="0" latinLnBrk="0">
        <a:lnSpc>
          <a:spcPct val="100000"/>
        </a:lnSpc>
        <a:spcBef>
          <a:spcPts val="600"/>
        </a:spcBef>
        <a:spcAft>
          <a:spcPts val="0"/>
        </a:spcAft>
        <a:buClr>
          <a:schemeClr val="accent2"/>
        </a:buClr>
        <a:buSzPct val="85000"/>
        <a:buFontTx/>
        <a:buChar char="●"/>
        <a:tabLst/>
        <a:defRPr b="0" baseline="0" cap="none" i="0" spc="0" strike="noStrike" sz="2600" u="none">
          <a:solidFill>
            <a:srgbClr val="FFFFFF"/>
          </a:solidFill>
          <a:uFillTx/>
          <a:latin typeface="Constantia"/>
          <a:ea typeface="Constantia"/>
          <a:cs typeface="Constantia"/>
          <a:sym typeface="Constantia"/>
        </a:defRPr>
      </a:lvl3pPr>
      <a:lvl4pPr marL="1364381" marR="0" indent="-312821" algn="l" defTabSz="914400" rtl="0" latinLnBrk="0">
        <a:lnSpc>
          <a:spcPct val="100000"/>
        </a:lnSpc>
        <a:spcBef>
          <a:spcPts val="600"/>
        </a:spcBef>
        <a:spcAft>
          <a:spcPts val="0"/>
        </a:spcAft>
        <a:buClr>
          <a:schemeClr val="accent2"/>
        </a:buClr>
        <a:buSzPct val="85000"/>
        <a:buFontTx/>
        <a:buChar char="●"/>
        <a:tabLst/>
        <a:defRPr b="0" baseline="0" cap="none" i="0" spc="0" strike="noStrike" sz="2600" u="none">
          <a:solidFill>
            <a:srgbClr val="FFFFFF"/>
          </a:solidFill>
          <a:uFillTx/>
          <a:latin typeface="Constantia"/>
          <a:ea typeface="Constantia"/>
          <a:cs typeface="Constantia"/>
          <a:sym typeface="Constantia"/>
        </a:defRPr>
      </a:lvl4pPr>
      <a:lvl5pPr marL="1697354" marR="0" indent="-371474" algn="l" defTabSz="914400" rtl="0" latinLnBrk="0">
        <a:lnSpc>
          <a:spcPct val="100000"/>
        </a:lnSpc>
        <a:spcBef>
          <a:spcPts val="600"/>
        </a:spcBef>
        <a:spcAft>
          <a:spcPts val="0"/>
        </a:spcAft>
        <a:buClr>
          <a:schemeClr val="accent2"/>
        </a:buClr>
        <a:buSzPct val="85000"/>
        <a:buFontTx/>
        <a:buChar char="●"/>
        <a:tabLst/>
        <a:defRPr b="0" baseline="0" cap="none" i="0" spc="0" strike="noStrike" sz="2600" u="none">
          <a:solidFill>
            <a:srgbClr val="FFFFFF"/>
          </a:solidFill>
          <a:uFillTx/>
          <a:latin typeface="Constantia"/>
          <a:ea typeface="Constantia"/>
          <a:cs typeface="Constantia"/>
          <a:sym typeface="Constantia"/>
        </a:defRPr>
      </a:lvl5pPr>
      <a:lvl6pPr marL="1949823" marR="0" indent="-349623" algn="l" defTabSz="914400" rtl="0" latinLnBrk="0">
        <a:lnSpc>
          <a:spcPct val="100000"/>
        </a:lnSpc>
        <a:spcBef>
          <a:spcPts val="600"/>
        </a:spcBef>
        <a:spcAft>
          <a:spcPts val="0"/>
        </a:spcAft>
        <a:buClr>
          <a:schemeClr val="accent2"/>
        </a:buClr>
        <a:buSzPct val="85000"/>
        <a:buFontTx/>
        <a:buChar char="☞"/>
        <a:tabLst/>
        <a:defRPr b="0" baseline="0" cap="none" i="0" spc="0" strike="noStrike" sz="2600" u="none">
          <a:solidFill>
            <a:srgbClr val="FFFFFF"/>
          </a:solidFill>
          <a:uFillTx/>
          <a:latin typeface="Constantia"/>
          <a:ea typeface="Constantia"/>
          <a:cs typeface="Constantia"/>
          <a:sym typeface="Constantia"/>
        </a:defRPr>
      </a:lvl6pPr>
      <a:lvl7pPr marL="2125979" marR="0" indent="-297179" algn="l" defTabSz="914400" rtl="0" latinLnBrk="0">
        <a:lnSpc>
          <a:spcPct val="100000"/>
        </a:lnSpc>
        <a:spcBef>
          <a:spcPts val="600"/>
        </a:spcBef>
        <a:spcAft>
          <a:spcPts val="0"/>
        </a:spcAft>
        <a:buClr>
          <a:schemeClr val="accent2"/>
        </a:buClr>
        <a:buSzPct val="85000"/>
        <a:buFontTx/>
        <a:buChar char="☞"/>
        <a:tabLst/>
        <a:defRPr b="0" baseline="0" cap="none" i="0" spc="0" strike="noStrike" sz="2600" u="none">
          <a:solidFill>
            <a:srgbClr val="FFFFFF"/>
          </a:solidFill>
          <a:uFillTx/>
          <a:latin typeface="Constantia"/>
          <a:ea typeface="Constantia"/>
          <a:cs typeface="Constantia"/>
          <a:sym typeface="Constantia"/>
        </a:defRPr>
      </a:lvl7pPr>
      <a:lvl8pPr marL="2420111" marR="0" indent="-316991" algn="l" defTabSz="914400" rtl="0" latinLnBrk="0">
        <a:lnSpc>
          <a:spcPct val="100000"/>
        </a:lnSpc>
        <a:spcBef>
          <a:spcPts val="600"/>
        </a:spcBef>
        <a:spcAft>
          <a:spcPts val="0"/>
        </a:spcAft>
        <a:buClr>
          <a:schemeClr val="accent2"/>
        </a:buClr>
        <a:buSzPct val="85000"/>
        <a:buFontTx/>
        <a:buChar char="☞"/>
        <a:tabLst/>
        <a:defRPr b="0" baseline="0" cap="none" i="0" spc="0" strike="noStrike" sz="2600" u="none">
          <a:solidFill>
            <a:srgbClr val="FFFFFF"/>
          </a:solidFill>
          <a:uFillTx/>
          <a:latin typeface="Constantia"/>
          <a:ea typeface="Constantia"/>
          <a:cs typeface="Constantia"/>
          <a:sym typeface="Constantia"/>
        </a:defRPr>
      </a:lvl8pPr>
      <a:lvl9pPr marL="2694432" marR="0" indent="-316991" algn="l" defTabSz="914400" rtl="0" latinLnBrk="0">
        <a:lnSpc>
          <a:spcPct val="100000"/>
        </a:lnSpc>
        <a:spcBef>
          <a:spcPts val="600"/>
        </a:spcBef>
        <a:spcAft>
          <a:spcPts val="0"/>
        </a:spcAft>
        <a:buClr>
          <a:schemeClr val="accent2"/>
        </a:buClr>
        <a:buSzPct val="85000"/>
        <a:buFontTx/>
        <a:buChar char="☞"/>
        <a:tabLst/>
        <a:defRPr b="0" baseline="0" cap="none" i="0" spc="0" strike="noStrike" sz="2600" u="none">
          <a:solidFill>
            <a:srgbClr val="FFFFFF"/>
          </a:solidFill>
          <a:uFillTx/>
          <a:latin typeface="Constantia"/>
          <a:ea typeface="Constantia"/>
          <a:cs typeface="Constantia"/>
          <a:sym typeface="Constantia"/>
        </a:defRPr>
      </a:lvl9pPr>
    </p:bodyStyle>
    <p:otherStyle>
      <a:lvl1pPr marL="0" marR="0" indent="0" algn="ctr" defTabSz="9144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Constantia"/>
        </a:defRPr>
      </a:lvl1pPr>
      <a:lvl2pPr marL="0" marR="0" indent="457200" algn="ctr" defTabSz="9144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Constantia"/>
        </a:defRPr>
      </a:lvl2pPr>
      <a:lvl3pPr marL="0" marR="0" indent="914400" algn="ctr" defTabSz="9144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Constantia"/>
        </a:defRPr>
      </a:lvl3pPr>
      <a:lvl4pPr marL="0" marR="0" indent="1371600" algn="ctr" defTabSz="9144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Constantia"/>
        </a:defRPr>
      </a:lvl4pPr>
      <a:lvl5pPr marL="0" marR="0" indent="1828800" algn="ctr" defTabSz="9144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Constantia"/>
        </a:defRPr>
      </a:lvl5pPr>
      <a:lvl6pPr marL="0" marR="0" indent="2286000" algn="ctr" defTabSz="9144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Constantia"/>
        </a:defRPr>
      </a:lvl6pPr>
      <a:lvl7pPr marL="0" marR="0" indent="2743200" algn="ctr" defTabSz="9144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Constantia"/>
        </a:defRPr>
      </a:lvl7pPr>
      <a:lvl8pPr marL="0" marR="0" indent="3200400" algn="ctr" defTabSz="9144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Constantia"/>
        </a:defRPr>
      </a:lvl8pPr>
      <a:lvl9pPr marL="0" marR="0" indent="3657600" algn="ctr" defTabSz="9144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Constanti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audio" Target="../media/media8.wav"/><Relationship Id="rId5" Type="http://schemas.microsoft.com/office/2007/relationships/media" Target="../media/media8.wav"/><Relationship Id="rId6" Type="http://schemas.openxmlformats.org/officeDocument/2006/relationships/image" Target="../media/image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audio" Target="../media/media9.wav"/><Relationship Id="rId4" Type="http://schemas.microsoft.com/office/2007/relationships/media" Target="../media/media9.wav"/><Relationship Id="rId5" Type="http://schemas.openxmlformats.org/officeDocument/2006/relationships/image" Target="../media/image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audio" Target="../media/media10.wav"/><Relationship Id="rId6" Type="http://schemas.microsoft.com/office/2007/relationships/media" Target="../media/media10.wav"/><Relationship Id="rId7" Type="http://schemas.openxmlformats.org/officeDocument/2006/relationships/image" Target="../media/image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5.jpeg"/><Relationship Id="rId4" Type="http://schemas.openxmlformats.org/officeDocument/2006/relationships/audio" Target="../media/media11.wav"/><Relationship Id="rId5" Type="http://schemas.microsoft.com/office/2007/relationships/media" Target="../media/media11.wav"/><Relationship Id="rId6" Type="http://schemas.openxmlformats.org/officeDocument/2006/relationships/image" Target="../media/image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audio" Target="../media/media12.wav"/><Relationship Id="rId5" Type="http://schemas.microsoft.com/office/2007/relationships/media" Target="../media/media12.wav"/><Relationship Id="rId6" Type="http://schemas.openxmlformats.org/officeDocument/2006/relationships/image" Target="../media/image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media13.wav"/><Relationship Id="rId3" Type="http://schemas.microsoft.com/office/2007/relationships/media" Target="../media/media13.wav"/><Relationship Id="rId4" Type="http://schemas.openxmlformats.org/officeDocument/2006/relationships/image" Target="../media/image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audio" Target="../media/media14.wav"/><Relationship Id="rId5" Type="http://schemas.microsoft.com/office/2007/relationships/media" Target="../media/media14.wav"/><Relationship Id="rId6" Type="http://schemas.openxmlformats.org/officeDocument/2006/relationships/image" Target="../media/image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audio" Target="../media/media15.wav"/><Relationship Id="rId5" Type="http://schemas.microsoft.com/office/2007/relationships/media" Target="../media/media15.wav"/><Relationship Id="rId6" Type="http://schemas.openxmlformats.org/officeDocument/2006/relationships/image" Target="../media/image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audio" Target="../media/media16.wav"/><Relationship Id="rId5" Type="http://schemas.microsoft.com/office/2007/relationships/media" Target="../media/media16.wav"/><Relationship Id="rId6" Type="http://schemas.openxmlformats.org/officeDocument/2006/relationships/image" Target="../media/image3.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audio" Target="../media/media17.wav"/><Relationship Id="rId5" Type="http://schemas.microsoft.com/office/2007/relationships/media" Target="../media/media17.wav"/><Relationship Id="rId6" Type="http://schemas.openxmlformats.org/officeDocument/2006/relationships/image" Target="../media/image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alex.state.al.us/" TargetMode="External"/></Relationships>

</file>

<file path=ppt/slides/_rels/slide21.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 Id="rId3" Type="http://schemas.openxmlformats.org/officeDocument/2006/relationships/image" Target="../media/image7.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eg"/><Relationship Id="rId3" Type="http://schemas.openxmlformats.org/officeDocument/2006/relationships/image" Target="../media/image9.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jpeg"/><Relationship Id="rId4" Type="http://schemas.openxmlformats.org/officeDocument/2006/relationships/audio" Target="../media/media1.wav"/><Relationship Id="rId5" Type="http://schemas.microsoft.com/office/2007/relationships/media" Target="../media/media1.wav"/><Relationship Id="rId6"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0.jpeg"/><Relationship Id="rId10" Type="http://schemas.openxmlformats.org/officeDocument/2006/relationships/image" Target="../media/image19.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video" Target="../media/media1.mpeg"/><Relationship Id="rId3" Type="http://schemas.microsoft.com/office/2007/relationships/media" Target="../media/media1.mpeg"/><Relationship Id="rId4" Type="http://schemas.openxmlformats.org/officeDocument/2006/relationships/image" Target="../media/image20.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audio" Target="../media/media2.wav"/><Relationship Id="rId4" Type="http://schemas.microsoft.com/office/2007/relationships/media" Target="../media/media2.wav"/><Relationship Id="rId5" Type="http://schemas.openxmlformats.org/officeDocument/2006/relationships/image" Target="../media/image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audio" Target="../media/media3.wav"/><Relationship Id="rId3" Type="http://schemas.microsoft.com/office/2007/relationships/media" Target="../media/media3.wav"/><Relationship Id="rId4" Type="http://schemas.openxmlformats.org/officeDocument/2006/relationships/image" Target="../media/image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jpeg"/><Relationship Id="rId4" Type="http://schemas.openxmlformats.org/officeDocument/2006/relationships/audio" Target="../media/media4.wav"/><Relationship Id="rId5" Type="http://schemas.microsoft.com/office/2007/relationships/media" Target="../media/media4.wav"/><Relationship Id="rId6"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 Id="rId4" Type="http://schemas.openxmlformats.org/officeDocument/2006/relationships/audio" Target="../media/media5.wav"/><Relationship Id="rId5" Type="http://schemas.microsoft.com/office/2007/relationships/media" Target="../media/media5.wav"/><Relationship Id="rId6" Type="http://schemas.openxmlformats.org/officeDocument/2006/relationships/image" Target="../media/image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gif"/><Relationship Id="rId3" Type="http://schemas.openxmlformats.org/officeDocument/2006/relationships/image" Target="../media/image4.png"/><Relationship Id="rId4" Type="http://schemas.openxmlformats.org/officeDocument/2006/relationships/audio" Target="../media/media6.wav"/><Relationship Id="rId5" Type="http://schemas.microsoft.com/office/2007/relationships/media" Target="../media/media6.wav"/><Relationship Id="rId6" Type="http://schemas.openxmlformats.org/officeDocument/2006/relationships/image" Target="../media/image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audio" Target="../media/media7.wav"/><Relationship Id="rId4" Type="http://schemas.microsoft.com/office/2007/relationships/media" Target="../media/media7.wav"/><Relationship Id="rId5"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 name="Subtitle 2"/>
          <p:cNvSpPr txBox="1"/>
          <p:nvPr>
            <p:ph type="subTitle" sz="quarter" idx="1"/>
          </p:nvPr>
        </p:nvSpPr>
        <p:spPr>
          <a:prstGeom prst="rect">
            <a:avLst/>
          </a:prstGeom>
        </p:spPr>
        <p:txBody>
          <a:bodyPr/>
          <a:lstStyle/>
          <a:p>
            <a:pPr/>
            <a:r>
              <a:t>College and Career Ready Standards</a:t>
            </a:r>
          </a:p>
          <a:p>
            <a:pPr/>
            <a:r>
              <a:t>2013</a:t>
            </a:r>
          </a:p>
        </p:txBody>
      </p:sp>
      <p:sp>
        <p:nvSpPr>
          <p:cNvPr id="101" name="Title 1"/>
          <p:cNvSpPr txBox="1"/>
          <p:nvPr>
            <p:ph type="ctrTitle"/>
          </p:nvPr>
        </p:nvSpPr>
        <p:spPr>
          <a:prstGeom prst="rect">
            <a:avLst/>
          </a:prstGeom>
        </p:spPr>
        <p:txBody>
          <a:bodyPr/>
          <a:lstStyle>
            <a:lvl1pPr>
              <a:defRPr>
                <a:solidFill>
                  <a:srgbClr val="C00000"/>
                </a:solidFill>
              </a:defRPr>
            </a:lvl1pPr>
          </a:lstStyle>
          <a:p>
            <a:pPr/>
            <a:r>
              <a:t>Coffee County Schools</a:t>
            </a:r>
          </a:p>
        </p:txBody>
      </p:sp>
    </p:spTree>
  </p:cSld>
  <p:clrMapOvr>
    <a:masterClrMapping/>
  </p:clrMapOvr>
  <p:transition xmlns:p14="http://schemas.microsoft.com/office/powerpoint/2010/main" spd="med" advClick="0" advTm="8000"/>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Slide Number Placeholder 3"/>
          <p:cNvSpPr txBox="1"/>
          <p:nvPr>
            <p:ph type="sldNum" sz="quarter" idx="4294967295"/>
          </p:nvPr>
        </p:nvSpPr>
        <p:spPr>
          <a:xfrm>
            <a:off x="8197850" y="6411912"/>
            <a:ext cx="215901" cy="254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9" name="Picture 2" descr="Picture 2"/>
          <p:cNvPicPr>
            <a:picLocks noChangeAspect="1"/>
          </p:cNvPicPr>
          <p:nvPr/>
        </p:nvPicPr>
        <p:blipFill>
          <a:blip r:embed="rId3">
            <a:extLst/>
          </a:blip>
          <a:stretch>
            <a:fillRect/>
          </a:stretch>
        </p:blipFill>
        <p:spPr>
          <a:xfrm>
            <a:off x="609600" y="1524000"/>
            <a:ext cx="7934749" cy="4800600"/>
          </a:xfrm>
          <a:prstGeom prst="rect">
            <a:avLst/>
          </a:prstGeom>
          <a:ln w="38100">
            <a:solidFill>
              <a:srgbClr val="F4A302"/>
            </a:solidFill>
            <a:miter/>
          </a:ln>
        </p:spPr>
      </p:pic>
      <p:sp>
        <p:nvSpPr>
          <p:cNvPr id="160" name="TextBox 6"/>
          <p:cNvSpPr txBox="1"/>
          <p:nvPr/>
        </p:nvSpPr>
        <p:spPr>
          <a:xfrm>
            <a:off x="655319" y="609599"/>
            <a:ext cx="7833362" cy="929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5000">
                <a:solidFill>
                  <a:srgbClr val="C00000"/>
                </a:solidFill>
              </a:defRPr>
            </a:lvl1pPr>
          </a:lstStyle>
          <a:p>
            <a:pPr/>
            <a:r>
              <a:t>According to ACT, Inc.</a:t>
            </a:r>
          </a:p>
        </p:txBody>
      </p:sp>
      <p:sp>
        <p:nvSpPr>
          <p:cNvPr id="161" name="Down Arrow 4"/>
          <p:cNvSpPr/>
          <p:nvPr/>
        </p:nvSpPr>
        <p:spPr>
          <a:xfrm>
            <a:off x="685800" y="990600"/>
            <a:ext cx="304801" cy="457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4400"/>
                </a:moveTo>
                <a:lnTo>
                  <a:pt x="5400" y="14400"/>
                </a:lnTo>
                <a:lnTo>
                  <a:pt x="5400" y="0"/>
                </a:lnTo>
                <a:lnTo>
                  <a:pt x="16200" y="0"/>
                </a:lnTo>
                <a:lnTo>
                  <a:pt x="16200" y="14400"/>
                </a:lnTo>
                <a:lnTo>
                  <a:pt x="21600" y="14400"/>
                </a:lnTo>
                <a:lnTo>
                  <a:pt x="10800" y="21600"/>
                </a:lnTo>
                <a:close/>
              </a:path>
            </a:pathLst>
          </a:custGeom>
          <a:solidFill>
            <a:schemeClr val="accent2"/>
          </a:solidFill>
          <a:ln w="38100">
            <a:solidFill>
              <a:srgbClr val="78846B"/>
            </a:solidFill>
          </a:ln>
        </p:spPr>
        <p:txBody>
          <a:bodyPr lIns="45719" rIns="45719" anchor="ctr"/>
          <a:lstStyle/>
          <a:p>
            <a:pPr algn="ctr">
              <a:defRPr>
                <a:solidFill>
                  <a:srgbClr val="F4A302"/>
                </a:solidFill>
              </a:defRPr>
            </a:pPr>
          </a:p>
        </p:txBody>
      </p:sp>
      <p:sp>
        <p:nvSpPr>
          <p:cNvPr id="162" name="Rounded Rectangle 5"/>
          <p:cNvSpPr/>
          <p:nvPr/>
        </p:nvSpPr>
        <p:spPr>
          <a:xfrm>
            <a:off x="381000" y="2743200"/>
            <a:ext cx="2286000" cy="3505200"/>
          </a:xfrm>
          <a:prstGeom prst="roundRect">
            <a:avLst>
              <a:gd name="adj" fmla="val 16667"/>
            </a:avLst>
          </a:prstGeom>
          <a:ln w="28575">
            <a:solidFill>
              <a:srgbClr val="C00000"/>
            </a:solidFill>
          </a:ln>
        </p:spPr>
        <p:txBody>
          <a:bodyPr lIns="45719" rIns="45719" anchor="ctr"/>
          <a:lstStyle/>
          <a:p>
            <a:pPr algn="ctr">
              <a:defRPr>
                <a:solidFill>
                  <a:srgbClr val="FFFFFF"/>
                </a:solidFill>
              </a:defRPr>
            </a:pPr>
          </a:p>
        </p:txBody>
      </p:sp>
      <p:sp>
        <p:nvSpPr>
          <p:cNvPr id="163" name="7-Point Star 7"/>
          <p:cNvSpPr/>
          <p:nvPr/>
        </p:nvSpPr>
        <p:spPr>
          <a:xfrm>
            <a:off x="6705600" y="4724400"/>
            <a:ext cx="1447800" cy="1524000"/>
          </a:xfrm>
          <a:prstGeom prst="star7">
            <a:avLst>
              <a:gd name="adj" fmla="val 34601"/>
              <a:gd name="hf" fmla="val 102572"/>
              <a:gd name="vf" fmla="val 105210"/>
            </a:avLst>
          </a:prstGeom>
          <a:ln w="28575">
            <a:solidFill>
              <a:srgbClr val="C00000"/>
            </a:solidFill>
          </a:ln>
        </p:spPr>
        <p:txBody>
          <a:bodyPr lIns="45719" rIns="45719" anchor="ctr"/>
          <a:lstStyle/>
          <a:p>
            <a:pPr algn="ctr">
              <a:defRPr>
                <a:solidFill>
                  <a:srgbClr val="FFFFFF"/>
                </a:solidFill>
              </a:defRPr>
            </a:pPr>
          </a:p>
        </p:txBody>
      </p:sp>
      <p:pic>
        <p:nvPicPr>
          <p:cNvPr id="164" name="Audio 8" descr="Audio 8"/>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8382000" y="6096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40096507" fill="hold"/>
                                        <p:tgtEl>
                                          <p:spTgt spid="164"/>
                                        </p:tgtEl>
                                      </p:cBhvr>
                                    </p:cmd>
                                  </p:childTnLst>
                                </p:cTn>
                              </p:par>
                            </p:childTnLst>
                          </p:cTn>
                        </p:par>
                      </p:childTnLst>
                    </p:cTn>
                  </p:par>
                  <p:par>
                    <p:cTn id="7" fill="hold">
                      <p:stCondLst>
                        <p:cond delay="indefinite"/>
                      </p:stCondLst>
                      <p:childTnLst>
                        <p:par>
                          <p:cTn id="8" fill="hold">
                            <p:stCondLst>
                              <p:cond delay="0"/>
                            </p:stCondLst>
                            <p:childTnLst>
                              <p:par>
                                <p:cTn id="9" presetClass="entr" nodeType="clickEffect" presetSubtype="1" presetID="2" grpId="2" fill="hold">
                                  <p:stCondLst>
                                    <p:cond delay="0"/>
                                  </p:stCondLst>
                                  <p:iterate type="el" backwards="0">
                                    <p:tmAbs val="0"/>
                                  </p:iterate>
                                  <p:childTnLst>
                                    <p:set>
                                      <p:cBhvr>
                                        <p:cTn id="10" fill="hold"/>
                                        <p:tgtEl>
                                          <p:spTgt spid="161"/>
                                        </p:tgtEl>
                                        <p:attrNameLst>
                                          <p:attrName>style.visibility</p:attrName>
                                        </p:attrNameLst>
                                      </p:cBhvr>
                                      <p:to>
                                        <p:strVal val="visible"/>
                                      </p:to>
                                    </p:set>
                                    <p:anim calcmode="lin" valueType="num">
                                      <p:cBhvr>
                                        <p:cTn id="11" dur="1000" fill="hold"/>
                                        <p:tgtEl>
                                          <p:spTgt spid="161"/>
                                        </p:tgtEl>
                                        <p:attrNameLst>
                                          <p:attrName>ppt_x</p:attrName>
                                        </p:attrNameLst>
                                      </p:cBhvr>
                                      <p:tavLst>
                                        <p:tav tm="0">
                                          <p:val>
                                            <p:strVal val="#ppt_x"/>
                                          </p:val>
                                        </p:tav>
                                        <p:tav tm="100000">
                                          <p:val>
                                            <p:strVal val="#ppt_x"/>
                                          </p:val>
                                        </p:tav>
                                      </p:tavLst>
                                    </p:anim>
                                    <p:anim calcmode="lin" valueType="num">
                                      <p:cBhvr>
                                        <p:cTn id="12" dur="1000" fill="hold"/>
                                        <p:tgtEl>
                                          <p:spTgt spid="16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2" presetID="15" grpId="3" fill="hold">
                                  <p:stCondLst>
                                    <p:cond delay="0"/>
                                  </p:stCondLst>
                                  <p:iterate type="el" backwards="0">
                                    <p:tmAbs val="0"/>
                                  </p:iterate>
                                  <p:childTnLst>
                                    <p:set>
                                      <p:cBhvr>
                                        <p:cTn id="16" fill="hold"/>
                                        <p:tgtEl>
                                          <p:spTgt spid="162"/>
                                        </p:tgtEl>
                                        <p:attrNameLst>
                                          <p:attrName>style.visibility</p:attrName>
                                        </p:attrNameLst>
                                      </p:cBhvr>
                                      <p:to>
                                        <p:strVal val="visible"/>
                                      </p:to>
                                    </p:set>
                                    <p:anim calcmode="lin" valueType="num">
                                      <p:cBhvr>
                                        <p:cTn id="17" dur="2000" fill="hold"/>
                                        <p:tgtEl>
                                          <p:spTgt spid="162"/>
                                        </p:tgtEl>
                                        <p:attrNameLst>
                                          <p:attrName>ppt_w</p:attrName>
                                        </p:attrNameLst>
                                      </p:cBhvr>
                                      <p:tavLst>
                                        <p:tav tm="0">
                                          <p:val>
                                            <p:fltVal val="0"/>
                                          </p:val>
                                        </p:tav>
                                        <p:tav tm="100000">
                                          <p:val>
                                            <p:strVal val="#ppt_w"/>
                                          </p:val>
                                        </p:tav>
                                      </p:tavLst>
                                    </p:anim>
                                    <p:anim calcmode="lin" valueType="num">
                                      <p:cBhvr>
                                        <p:cTn id="18" dur="2000" fill="hold"/>
                                        <p:tgtEl>
                                          <p:spTgt spid="162"/>
                                        </p:tgtEl>
                                        <p:attrNameLst>
                                          <p:attrName>ppt_h</p:attrName>
                                        </p:attrNameLst>
                                      </p:cBhvr>
                                      <p:tavLst>
                                        <p:tav tm="0">
                                          <p:val>
                                            <p:fltVal val="0"/>
                                          </p:val>
                                        </p:tav>
                                        <p:tav tm="100000">
                                          <p:val>
                                            <p:strVal val="#ppt_h"/>
                                          </p:val>
                                        </p:tav>
                                      </p:tavLst>
                                    </p:anim>
                                    <p:anim calcmode="lin" valueType="num">
                                      <p:cBhvr>
                                        <p:cTn id="19" dur="2000" fill="hold"/>
                                        <p:tgtEl>
                                          <p:spTgt spid="162"/>
                                        </p:tgtEl>
                                        <p:attrNameLst>
                                          <p:attrName>ppt_x</p:attrName>
                                        </p:attrNameLst>
                                      </p:cBhvr>
                                      <p:tavLst>
                                        <p:tav tm="0" fmla="#ppt_x+(cos(-2*pi*(1-$))*-#ppt_x-sin(-2*pi*(1-$))*(1-#ppt_y))*(1-$)">
                                          <p:val>
                                            <p:fltVal val="0"/>
                                          </p:val>
                                        </p:tav>
                                        <p:tav tm="100000">
                                          <p:val>
                                            <p:fltVal val="1"/>
                                          </p:val>
                                        </p:tav>
                                      </p:tavLst>
                                    </p:anim>
                                    <p:anim calcmode="lin" valueType="num">
                                      <p:cBhvr>
                                        <p:cTn id="20" dur="2000" fill="hold"/>
                                        <p:tgtEl>
                                          <p:spTgt spid="16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2" presetID="15" grpId="4" fill="hold">
                                  <p:stCondLst>
                                    <p:cond delay="0"/>
                                  </p:stCondLst>
                                  <p:iterate type="el" backwards="0">
                                    <p:tmAbs val="0"/>
                                  </p:iterate>
                                  <p:childTnLst>
                                    <p:set>
                                      <p:cBhvr>
                                        <p:cTn id="24" fill="hold"/>
                                        <p:tgtEl>
                                          <p:spTgt spid="163"/>
                                        </p:tgtEl>
                                        <p:attrNameLst>
                                          <p:attrName>style.visibility</p:attrName>
                                        </p:attrNameLst>
                                      </p:cBhvr>
                                      <p:to>
                                        <p:strVal val="visible"/>
                                      </p:to>
                                    </p:set>
                                    <p:anim calcmode="lin" valueType="num">
                                      <p:cBhvr>
                                        <p:cTn id="25" dur="2000" fill="hold"/>
                                        <p:tgtEl>
                                          <p:spTgt spid="163"/>
                                        </p:tgtEl>
                                        <p:attrNameLst>
                                          <p:attrName>ppt_w</p:attrName>
                                        </p:attrNameLst>
                                      </p:cBhvr>
                                      <p:tavLst>
                                        <p:tav tm="0">
                                          <p:val>
                                            <p:fltVal val="0"/>
                                          </p:val>
                                        </p:tav>
                                        <p:tav tm="100000">
                                          <p:val>
                                            <p:strVal val="#ppt_w"/>
                                          </p:val>
                                        </p:tav>
                                      </p:tavLst>
                                    </p:anim>
                                    <p:anim calcmode="lin" valueType="num">
                                      <p:cBhvr>
                                        <p:cTn id="26" dur="2000" fill="hold"/>
                                        <p:tgtEl>
                                          <p:spTgt spid="163"/>
                                        </p:tgtEl>
                                        <p:attrNameLst>
                                          <p:attrName>ppt_h</p:attrName>
                                        </p:attrNameLst>
                                      </p:cBhvr>
                                      <p:tavLst>
                                        <p:tav tm="0">
                                          <p:val>
                                            <p:fltVal val="0"/>
                                          </p:val>
                                        </p:tav>
                                        <p:tav tm="100000">
                                          <p:val>
                                            <p:strVal val="#ppt_h"/>
                                          </p:val>
                                        </p:tav>
                                      </p:tavLst>
                                    </p:anim>
                                    <p:anim calcmode="lin" valueType="num">
                                      <p:cBhvr>
                                        <p:cTn id="27" dur="2000" fill="hold"/>
                                        <p:tgtEl>
                                          <p:spTgt spid="163"/>
                                        </p:tgtEl>
                                        <p:attrNameLst>
                                          <p:attrName>ppt_x</p:attrName>
                                        </p:attrNameLst>
                                      </p:cBhvr>
                                      <p:tavLst>
                                        <p:tav tm="0" fmla="#ppt_x+(cos(-2*pi*(1-$))*-#ppt_x-sin(-2*pi*(1-$))*(1-#ppt_y))*(1-$)">
                                          <p:val>
                                            <p:fltVal val="0"/>
                                          </p:val>
                                        </p:tav>
                                        <p:tav tm="100000">
                                          <p:val>
                                            <p:fltVal val="1"/>
                                          </p:val>
                                        </p:tav>
                                      </p:tavLst>
                                    </p:anim>
                                    <p:anim calcmode="lin" valueType="num">
                                      <p:cBhvr>
                                        <p:cTn id="28" dur="2000" fill="hold"/>
                                        <p:tgtEl>
                                          <p:spTgt spid="16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29" fill="hold" display="0">
                  <p:stCondLst>
                    <p:cond delay="indefinite"/>
                  </p:stCondLst>
                </p:cTn>
                <p:tgtEl>
                  <p:spTgt spid="164"/>
                </p:tgtEl>
              </p:cMediaNode>
            </p:audio>
          </p:childTnLst>
        </p:cTn>
      </p:par>
    </p:tnLst>
    <p:bldLst>
      <p:bldP build="whole" bldLvl="1" animBg="1" rev="0" advAuto="0" spid="162" grpId="3"/>
      <p:bldP build="whole" bldLvl="1" animBg="1" rev="0" advAuto="0" spid="161" grpId="2"/>
      <p:bldP build="whole" bldLvl="1" animBg="1" rev="0" advAuto="0" spid="163" grpId="4"/>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Title 1"/>
          <p:cNvSpPr txBox="1"/>
          <p:nvPr>
            <p:ph type="title"/>
          </p:nvPr>
        </p:nvSpPr>
        <p:spPr>
          <a:xfrm>
            <a:off x="457200" y="228600"/>
            <a:ext cx="8229600" cy="1295400"/>
          </a:xfrm>
          <a:prstGeom prst="rect">
            <a:avLst/>
          </a:prstGeom>
        </p:spPr>
        <p:txBody>
          <a:bodyPr/>
          <a:lstStyle>
            <a:lvl1pPr algn="ctr">
              <a:defRPr b="1">
                <a:solidFill>
                  <a:srgbClr val="C00000"/>
                </a:solidFill>
              </a:defRPr>
            </a:lvl1pPr>
          </a:lstStyle>
          <a:p>
            <a:pPr/>
            <a:r>
              <a:t>According to ACT, Inc.</a:t>
            </a:r>
          </a:p>
        </p:txBody>
      </p:sp>
      <p:sp>
        <p:nvSpPr>
          <p:cNvPr id="169" name="Content Placeholder 2"/>
          <p:cNvSpPr txBox="1"/>
          <p:nvPr>
            <p:ph type="body" idx="1"/>
          </p:nvPr>
        </p:nvSpPr>
        <p:spPr>
          <a:prstGeom prst="rect">
            <a:avLst/>
          </a:prstGeom>
        </p:spPr>
        <p:txBody>
          <a:bodyPr/>
          <a:lstStyle/>
          <a:p>
            <a:pPr/>
            <a:r>
              <a:t>Demands of college, careers, and citizenship on readers have increased over the last 50 years .</a:t>
            </a:r>
          </a:p>
          <a:p>
            <a:pPr/>
          </a:p>
          <a:p>
            <a:pPr/>
            <a:r>
              <a:t>K-12 reading texts have actually trended downward in difficulty in this same period.  </a:t>
            </a:r>
          </a:p>
          <a:p>
            <a:pPr/>
          </a:p>
          <a:p>
            <a:pPr/>
            <a:r>
              <a:t>Standards, curriculum, and instructional practice have not done enough to foster independent comprehension of complex texts.</a:t>
            </a:r>
          </a:p>
        </p:txBody>
      </p:sp>
      <p:pic>
        <p:nvPicPr>
          <p:cNvPr id="170" name="Audio 4" descr="Audio 4"/>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8382000" y="6096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5128888" fill="hold"/>
                                        <p:tgtEl>
                                          <p:spTgt spid="17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17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4" name="Picture 4" descr="Picture 4"/>
          <p:cNvPicPr>
            <a:picLocks noChangeAspect="1"/>
          </p:cNvPicPr>
          <p:nvPr/>
        </p:nvPicPr>
        <p:blipFill>
          <a:blip r:embed="rId3">
            <a:extLst/>
          </a:blip>
          <a:stretch>
            <a:fillRect/>
          </a:stretch>
        </p:blipFill>
        <p:spPr>
          <a:xfrm>
            <a:off x="762000" y="1066800"/>
            <a:ext cx="3069697" cy="4010706"/>
          </a:xfrm>
          <a:prstGeom prst="rect">
            <a:avLst/>
          </a:prstGeom>
          <a:ln w="228600" cap="sq">
            <a:solidFill>
              <a:srgbClr val="000000"/>
            </a:solidFill>
            <a:miter/>
          </a:ln>
        </p:spPr>
      </p:pic>
      <p:pic>
        <p:nvPicPr>
          <p:cNvPr id="175" name="Picture 5" descr="Picture 5"/>
          <p:cNvPicPr>
            <a:picLocks noChangeAspect="1"/>
          </p:cNvPicPr>
          <p:nvPr/>
        </p:nvPicPr>
        <p:blipFill>
          <a:blip r:embed="rId4">
            <a:extLst/>
          </a:blip>
          <a:stretch>
            <a:fillRect/>
          </a:stretch>
        </p:blipFill>
        <p:spPr>
          <a:xfrm>
            <a:off x="4800600" y="3124200"/>
            <a:ext cx="3838575" cy="2962731"/>
          </a:xfrm>
          <a:prstGeom prst="rect">
            <a:avLst/>
          </a:prstGeom>
          <a:ln w="228600" cap="sq">
            <a:solidFill>
              <a:srgbClr val="000000"/>
            </a:solidFill>
            <a:miter/>
          </a:ln>
        </p:spPr>
      </p:pic>
      <p:pic>
        <p:nvPicPr>
          <p:cNvPr id="176" name="Audio 1" descr="Audio 1"/>
          <p:cNvPicPr>
            <a:picLocks noChangeAspect="0"/>
          </p:cNvPicPr>
          <p:nvPr>
            <a:audioFile r:link="rId5"/>
            <p:extLst>
              <p:ext uri="{DAA4B4D4-6D71-4841-9C94-3DE7FCFB9230}">
                <p14:media xmlns:p14="http://schemas.microsoft.com/office/powerpoint/2010/main" r:embed="rId6"/>
              </p:ext>
            </p:extLst>
          </p:nvPr>
        </p:nvPicPr>
        <p:blipFill>
          <a:blip r:embed="rId7">
            <a:extLst/>
          </a:blip>
          <a:stretch>
            <a:fillRect/>
          </a:stretch>
        </p:blipFill>
        <p:spPr>
          <a:xfrm>
            <a:off x="8382000" y="6096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53638095" fill="hold"/>
                                        <p:tgtEl>
                                          <p:spTgt spid="17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17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0" name="Picture 4" descr="Picture 4"/>
          <p:cNvPicPr>
            <a:picLocks noChangeAspect="1"/>
          </p:cNvPicPr>
          <p:nvPr/>
        </p:nvPicPr>
        <p:blipFill>
          <a:blip r:embed="rId3">
            <a:extLst/>
          </a:blip>
          <a:stretch>
            <a:fillRect/>
          </a:stretch>
        </p:blipFill>
        <p:spPr>
          <a:xfrm>
            <a:off x="2286000" y="533400"/>
            <a:ext cx="4617131" cy="6032500"/>
          </a:xfrm>
          <a:prstGeom prst="rect">
            <a:avLst/>
          </a:prstGeom>
          <a:ln w="228600" cap="sq">
            <a:solidFill>
              <a:srgbClr val="000000"/>
            </a:solidFill>
            <a:miter/>
          </a:ln>
        </p:spPr>
      </p:pic>
      <p:pic>
        <p:nvPicPr>
          <p:cNvPr id="181" name="Audio 1" descr="Audio 1"/>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8382000" y="6096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44769523" fill="hold"/>
                                        <p:tgtEl>
                                          <p:spTgt spid="18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18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Title 1"/>
          <p:cNvSpPr txBox="1"/>
          <p:nvPr>
            <p:ph type="title"/>
          </p:nvPr>
        </p:nvSpPr>
        <p:spPr>
          <a:xfrm>
            <a:off x="457200" y="533400"/>
            <a:ext cx="8229600" cy="1600200"/>
          </a:xfrm>
          <a:prstGeom prst="rect">
            <a:avLst/>
          </a:prstGeom>
        </p:spPr>
        <p:txBody>
          <a:bodyPr/>
          <a:lstStyle>
            <a:lvl1pPr algn="ctr">
              <a:defRPr b="1">
                <a:solidFill>
                  <a:srgbClr val="C00000"/>
                </a:solidFill>
              </a:defRPr>
            </a:lvl1pPr>
          </a:lstStyle>
          <a:p>
            <a:pPr/>
            <a:r>
              <a:t>Anchor Standards Were Developed For…</a:t>
            </a:r>
          </a:p>
        </p:txBody>
      </p:sp>
      <p:sp>
        <p:nvSpPr>
          <p:cNvPr id="186" name="Content Placeholder 2"/>
          <p:cNvSpPr txBox="1"/>
          <p:nvPr>
            <p:ph type="body" idx="1"/>
          </p:nvPr>
        </p:nvSpPr>
        <p:spPr>
          <a:xfrm>
            <a:off x="457200" y="2285999"/>
            <a:ext cx="8229600" cy="4389122"/>
          </a:xfrm>
          <a:prstGeom prst="rect">
            <a:avLst/>
          </a:prstGeom>
        </p:spPr>
        <p:txBody>
          <a:bodyPr/>
          <a:lstStyle/>
          <a:p>
            <a:pPr>
              <a:defRPr sz="4400"/>
            </a:pPr>
            <a:r>
              <a:t>Reading </a:t>
            </a:r>
          </a:p>
          <a:p>
            <a:pPr>
              <a:defRPr sz="4400"/>
            </a:pPr>
            <a:r>
              <a:t>Writing</a:t>
            </a:r>
          </a:p>
          <a:p>
            <a:pPr>
              <a:defRPr sz="4400"/>
            </a:pPr>
            <a:r>
              <a:t>Speaking and Listening</a:t>
            </a:r>
          </a:p>
          <a:p>
            <a:pPr>
              <a:defRPr sz="4400"/>
            </a:pPr>
            <a:r>
              <a:t>Language</a:t>
            </a:r>
          </a:p>
        </p:txBody>
      </p:sp>
      <p:pic>
        <p:nvPicPr>
          <p:cNvPr id="187" name="Picture 2" descr="Picture 2"/>
          <p:cNvPicPr>
            <a:picLocks noChangeAspect="1"/>
          </p:cNvPicPr>
          <p:nvPr/>
        </p:nvPicPr>
        <p:blipFill>
          <a:blip r:embed="rId3">
            <a:extLst/>
          </a:blip>
          <a:stretch>
            <a:fillRect/>
          </a:stretch>
        </p:blipFill>
        <p:spPr>
          <a:xfrm>
            <a:off x="6400800" y="2514600"/>
            <a:ext cx="2438400" cy="2980184"/>
          </a:xfrm>
          <a:prstGeom prst="rect">
            <a:avLst/>
          </a:prstGeom>
          <a:ln w="12700">
            <a:miter lim="400000"/>
          </a:ln>
        </p:spPr>
      </p:pic>
      <p:pic>
        <p:nvPicPr>
          <p:cNvPr id="188" name="Audio 3" descr="Audio 3"/>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8382000" y="6096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3371428" fill="hold"/>
                                        <p:tgtEl>
                                          <p:spTgt spid="188"/>
                                        </p:tgtEl>
                                      </p:cBhvr>
                                    </p:cmd>
                                  </p:childTnLst>
                                </p:cTn>
                              </p:par>
                            </p:childTnLst>
                          </p:cTn>
                        </p:par>
                      </p:childTnLst>
                    </p:cTn>
                  </p:par>
                  <p:par>
                    <p:cTn id="7" fill="hold">
                      <p:stCondLst>
                        <p:cond delay="indefinite"/>
                      </p:stCondLst>
                      <p:childTnLst>
                        <p:par>
                          <p:cTn id="8" fill="hold">
                            <p:stCondLst>
                              <p:cond delay="0"/>
                            </p:stCondLst>
                            <p:childTnLst>
                              <p:par>
                                <p:cTn id="9" presetClass="entr" nodeType="clickEffect" presetSubtype="9" presetID="15" grpId="2" fill="hold">
                                  <p:stCondLst>
                                    <p:cond delay="0"/>
                                  </p:stCondLst>
                                  <p:iterate type="el" backwards="0">
                                    <p:tmAbs val="0"/>
                                  </p:iterate>
                                  <p:childTnLst>
                                    <p:set>
                                      <p:cBhvr>
                                        <p:cTn id="10" fill="hold"/>
                                        <p:tgtEl>
                                          <p:spTgt spid="187"/>
                                        </p:tgtEl>
                                        <p:attrNameLst>
                                          <p:attrName>style.visibility</p:attrName>
                                        </p:attrNameLst>
                                      </p:cBhvr>
                                      <p:to>
                                        <p:strVal val="visible"/>
                                      </p:to>
                                    </p:set>
                                    <p:anim calcmode="lin" valueType="num">
                                      <p:cBhvr>
                                        <p:cTn id="11" dur="2000" fill="hold"/>
                                        <p:tgtEl>
                                          <p:spTgt spid="187"/>
                                        </p:tgtEl>
                                        <p:attrNameLst>
                                          <p:attrName>ppt_w</p:attrName>
                                        </p:attrNameLst>
                                      </p:cBhvr>
                                      <p:tavLst>
                                        <p:tav tm="0">
                                          <p:val>
                                            <p:fltVal val="0"/>
                                          </p:val>
                                        </p:tav>
                                        <p:tav tm="100000">
                                          <p:val>
                                            <p:strVal val="#ppt_w"/>
                                          </p:val>
                                        </p:tav>
                                      </p:tavLst>
                                    </p:anim>
                                    <p:anim calcmode="lin" valueType="num">
                                      <p:cBhvr>
                                        <p:cTn id="12" dur="2000" fill="hold"/>
                                        <p:tgtEl>
                                          <p:spTgt spid="187"/>
                                        </p:tgtEl>
                                        <p:attrNameLst>
                                          <p:attrName>ppt_h</p:attrName>
                                        </p:attrNameLst>
                                      </p:cBhvr>
                                      <p:tavLst>
                                        <p:tav tm="0">
                                          <p:val>
                                            <p:fltVal val="0"/>
                                          </p:val>
                                        </p:tav>
                                        <p:tav tm="100000">
                                          <p:val>
                                            <p:strVal val="#ppt_h"/>
                                          </p:val>
                                        </p:tav>
                                      </p:tavLst>
                                    </p:anim>
                                    <p:anim calcmode="lin" valueType="num">
                                      <p:cBhvr>
                                        <p:cTn id="13" dur="2000" fill="hold"/>
                                        <p:tgtEl>
                                          <p:spTgt spid="187"/>
                                        </p:tgtEl>
                                        <p:attrNameLst>
                                          <p:attrName>ppt_x</p:attrName>
                                        </p:attrNameLst>
                                      </p:cBhvr>
                                      <p:tavLst>
                                        <p:tav tm="0" fmla="#ppt_x+(cos(-2*pi*(1-$))*-#ppt_x-sin(-2*pi*(1-$))*(1-#ppt_y))*(1-$)">
                                          <p:val>
                                            <p:fltVal val="0"/>
                                          </p:val>
                                        </p:tav>
                                        <p:tav tm="100000">
                                          <p:val>
                                            <p:fltVal val="1"/>
                                          </p:val>
                                        </p:tav>
                                      </p:tavLst>
                                    </p:anim>
                                    <p:anim calcmode="lin" valueType="num">
                                      <p:cBhvr>
                                        <p:cTn id="14" dur="2000" fill="hold"/>
                                        <p:tgtEl>
                                          <p:spTgt spid="18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15" fill="hold" display="0">
                  <p:stCondLst>
                    <p:cond delay="indefinite"/>
                  </p:stCondLst>
                </p:cTn>
                <p:tgtEl>
                  <p:spTgt spid="188"/>
                </p:tgtEl>
              </p:cMediaNode>
            </p:audio>
          </p:childTnLst>
        </p:cTn>
      </p:par>
    </p:tnLst>
    <p:bldLst>
      <p:bldP build="whole" bldLvl="1" animBg="1" rev="0" advAuto="0" spid="187" grpId="2"/>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Title 1"/>
          <p:cNvSpPr txBox="1"/>
          <p:nvPr>
            <p:ph type="title"/>
          </p:nvPr>
        </p:nvSpPr>
        <p:spPr>
          <a:xfrm>
            <a:off x="457200" y="609600"/>
            <a:ext cx="8229600" cy="990600"/>
          </a:xfrm>
          <a:prstGeom prst="rect">
            <a:avLst/>
          </a:prstGeom>
        </p:spPr>
        <p:txBody>
          <a:bodyPr/>
          <a:lstStyle>
            <a:lvl1pPr algn="ctr">
              <a:defRPr b="1">
                <a:solidFill>
                  <a:srgbClr val="C00000"/>
                </a:solidFill>
              </a:defRPr>
            </a:lvl1pPr>
          </a:lstStyle>
          <a:p>
            <a:pPr/>
            <a:r>
              <a:t>Grade Level Standards</a:t>
            </a:r>
          </a:p>
        </p:txBody>
      </p:sp>
      <p:sp>
        <p:nvSpPr>
          <p:cNvPr id="193" name="Content Placeholder 2"/>
          <p:cNvSpPr txBox="1"/>
          <p:nvPr>
            <p:ph type="body" idx="1"/>
          </p:nvPr>
        </p:nvSpPr>
        <p:spPr>
          <a:prstGeom prst="rect">
            <a:avLst/>
          </a:prstGeom>
        </p:spPr>
        <p:txBody>
          <a:bodyPr/>
          <a:lstStyle/>
          <a:p>
            <a:pPr marL="268833" indent="-268833" defTabSz="896111">
              <a:spcBef>
                <a:spcPts val="500"/>
              </a:spcBef>
              <a:defRPr sz="2548"/>
            </a:pPr>
            <a:r>
              <a:t>Grade level standards define what students should understand and be able to do by the end of each grade.  </a:t>
            </a:r>
          </a:p>
          <a:p>
            <a:pPr marL="268833" indent="-268833" defTabSz="896111">
              <a:spcBef>
                <a:spcPts val="500"/>
              </a:spcBef>
              <a:buSzTx/>
              <a:buFont typeface="Wingdings 2"/>
              <a:buNone/>
              <a:defRPr sz="2548"/>
            </a:pPr>
          </a:p>
          <a:p>
            <a:pPr marL="268833" indent="-268833" defTabSz="896111">
              <a:spcBef>
                <a:spcPts val="500"/>
              </a:spcBef>
              <a:defRPr sz="2548"/>
            </a:pPr>
            <a:r>
              <a:t>Grade level standards complement the anchor standards.</a:t>
            </a:r>
          </a:p>
          <a:p>
            <a:pPr marL="268833" indent="-268833" defTabSz="896111">
              <a:spcBef>
                <a:spcPts val="500"/>
              </a:spcBef>
              <a:defRPr sz="2548"/>
            </a:pPr>
          </a:p>
          <a:p>
            <a:pPr marL="268833" indent="-268833" defTabSz="896111">
              <a:spcBef>
                <a:spcPts val="500"/>
              </a:spcBef>
              <a:defRPr sz="2548"/>
            </a:pPr>
            <a:r>
              <a:t>Together they define the skills and understandings that all students must demonstrate in order to be college- and career-ready.</a:t>
            </a:r>
          </a:p>
        </p:txBody>
      </p:sp>
      <p:pic>
        <p:nvPicPr>
          <p:cNvPr id="194" name="Audio 3" descr="Audio 3"/>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8382000" y="6096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4086349" fill="hold"/>
                                        <p:tgtEl>
                                          <p:spTgt spid="19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19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Title 1"/>
          <p:cNvSpPr txBox="1"/>
          <p:nvPr>
            <p:ph type="title"/>
          </p:nvPr>
        </p:nvSpPr>
        <p:spPr>
          <a:xfrm>
            <a:off x="533400" y="152400"/>
            <a:ext cx="8229600" cy="838200"/>
          </a:xfrm>
          <a:prstGeom prst="rect">
            <a:avLst/>
          </a:prstGeom>
        </p:spPr>
        <p:txBody>
          <a:bodyPr/>
          <a:lstStyle>
            <a:lvl1pPr algn="ctr">
              <a:defRPr b="1">
                <a:solidFill>
                  <a:srgbClr val="C00000"/>
                </a:solidFill>
              </a:defRPr>
            </a:lvl1pPr>
          </a:lstStyle>
          <a:p>
            <a:pPr/>
            <a:r>
              <a:t>Anchor Standards for Reading</a:t>
            </a:r>
          </a:p>
        </p:txBody>
      </p:sp>
      <p:sp>
        <p:nvSpPr>
          <p:cNvPr id="197" name="Slide Number Placeholder 3"/>
          <p:cNvSpPr txBox="1"/>
          <p:nvPr>
            <p:ph type="sldNum" sz="quarter" idx="4294967295"/>
          </p:nvPr>
        </p:nvSpPr>
        <p:spPr>
          <a:xfrm>
            <a:off x="8197850" y="6411912"/>
            <a:ext cx="215901" cy="254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8" name="Picture 2" descr="Picture 2"/>
          <p:cNvPicPr>
            <a:picLocks noChangeAspect="1"/>
          </p:cNvPicPr>
          <p:nvPr/>
        </p:nvPicPr>
        <p:blipFill>
          <a:blip r:embed="rId3">
            <a:extLst/>
          </a:blip>
          <a:stretch>
            <a:fillRect/>
          </a:stretch>
        </p:blipFill>
        <p:spPr>
          <a:xfrm>
            <a:off x="685800" y="990600"/>
            <a:ext cx="7696200" cy="5678750"/>
          </a:xfrm>
          <a:prstGeom prst="rect">
            <a:avLst/>
          </a:prstGeom>
          <a:ln w="12700">
            <a:miter lim="400000"/>
          </a:ln>
        </p:spPr>
      </p:pic>
      <p:sp>
        <p:nvSpPr>
          <p:cNvPr id="199" name="Oval 5"/>
          <p:cNvSpPr/>
          <p:nvPr/>
        </p:nvSpPr>
        <p:spPr>
          <a:xfrm>
            <a:off x="990600" y="1371600"/>
            <a:ext cx="5029200" cy="1143000"/>
          </a:xfrm>
          <a:prstGeom prst="ellipse">
            <a:avLst/>
          </a:prstGeom>
          <a:ln w="28575">
            <a:solidFill>
              <a:srgbClr val="3333FF"/>
            </a:solidFill>
          </a:ln>
        </p:spPr>
        <p:txBody>
          <a:bodyPr lIns="45719" rIns="45719" anchor="ctr"/>
          <a:lstStyle/>
          <a:p>
            <a:pPr algn="ctr">
              <a:defRPr>
                <a:noFill/>
              </a:defRPr>
            </a:pPr>
          </a:p>
        </p:txBody>
      </p:sp>
      <p:sp>
        <p:nvSpPr>
          <p:cNvPr id="200" name="Rounded Rectangle 6"/>
          <p:cNvSpPr/>
          <p:nvPr/>
        </p:nvSpPr>
        <p:spPr>
          <a:xfrm>
            <a:off x="990600" y="2362200"/>
            <a:ext cx="5029200" cy="4114800"/>
          </a:xfrm>
          <a:prstGeom prst="roundRect">
            <a:avLst>
              <a:gd name="adj" fmla="val 16667"/>
            </a:avLst>
          </a:prstGeom>
          <a:ln w="28575">
            <a:solidFill>
              <a:srgbClr val="C00000"/>
            </a:solidFill>
          </a:ln>
        </p:spPr>
        <p:txBody>
          <a:bodyPr lIns="45719" rIns="45719" anchor="ctr"/>
          <a:lstStyle/>
          <a:p>
            <a:pPr algn="ctr">
              <a:defRPr>
                <a:solidFill>
                  <a:srgbClr val="FFFFFF"/>
                </a:solidFill>
              </a:defRPr>
            </a:pPr>
          </a:p>
        </p:txBody>
      </p:sp>
      <p:sp>
        <p:nvSpPr>
          <p:cNvPr id="201" name="Rounded Rectangle 7"/>
          <p:cNvSpPr/>
          <p:nvPr/>
        </p:nvSpPr>
        <p:spPr>
          <a:xfrm>
            <a:off x="6096000" y="1524000"/>
            <a:ext cx="1676400" cy="3429000"/>
          </a:xfrm>
          <a:prstGeom prst="roundRect">
            <a:avLst>
              <a:gd name="adj" fmla="val 16667"/>
            </a:avLst>
          </a:prstGeom>
          <a:ln w="28575">
            <a:solidFill>
              <a:srgbClr val="006600"/>
            </a:solidFill>
          </a:ln>
        </p:spPr>
        <p:txBody>
          <a:bodyPr lIns="45719" rIns="45719" anchor="ctr"/>
          <a:lstStyle/>
          <a:p>
            <a:pPr algn="ctr">
              <a:defRPr>
                <a:solidFill>
                  <a:srgbClr val="FFFFFF"/>
                </a:solidFill>
              </a:defRPr>
            </a:pPr>
          </a:p>
        </p:txBody>
      </p:sp>
      <p:sp>
        <p:nvSpPr>
          <p:cNvPr id="202" name="Right Arrow 8"/>
          <p:cNvSpPr/>
          <p:nvPr/>
        </p:nvSpPr>
        <p:spPr>
          <a:xfrm>
            <a:off x="609600" y="2514600"/>
            <a:ext cx="762000" cy="45719"/>
          </a:xfrm>
          <a:prstGeom prst="rightArrow">
            <a:avLst>
              <a:gd name="adj1" fmla="val 50000"/>
              <a:gd name="adj2" fmla="val 50000"/>
            </a:avLst>
          </a:prstGeom>
          <a:solidFill>
            <a:srgbClr val="C00000"/>
          </a:solidFill>
          <a:ln w="38100">
            <a:solidFill>
              <a:srgbClr val="C00000"/>
            </a:solidFill>
          </a:ln>
        </p:spPr>
        <p:txBody>
          <a:bodyPr lIns="45719" rIns="45719" anchor="ctr"/>
          <a:lstStyle/>
          <a:p>
            <a:pPr algn="ctr">
              <a:defRPr>
                <a:solidFill>
                  <a:srgbClr val="FFFFFF"/>
                </a:solidFill>
              </a:defRPr>
            </a:pPr>
          </a:p>
        </p:txBody>
      </p:sp>
      <p:sp>
        <p:nvSpPr>
          <p:cNvPr id="203" name="Right Arrow 9"/>
          <p:cNvSpPr/>
          <p:nvPr/>
        </p:nvSpPr>
        <p:spPr>
          <a:xfrm>
            <a:off x="609600" y="3429000"/>
            <a:ext cx="762000" cy="45719"/>
          </a:xfrm>
          <a:prstGeom prst="rightArrow">
            <a:avLst>
              <a:gd name="adj1" fmla="val 50000"/>
              <a:gd name="adj2" fmla="val 50000"/>
            </a:avLst>
          </a:prstGeom>
          <a:solidFill>
            <a:srgbClr val="C00000"/>
          </a:solidFill>
          <a:ln w="38100">
            <a:solidFill>
              <a:srgbClr val="C00000"/>
            </a:solidFill>
          </a:ln>
        </p:spPr>
        <p:txBody>
          <a:bodyPr lIns="45719" rIns="45719" anchor="ctr"/>
          <a:lstStyle/>
          <a:p>
            <a:pPr algn="ctr">
              <a:defRPr>
                <a:solidFill>
                  <a:srgbClr val="FFFFFF"/>
                </a:solidFill>
              </a:defRPr>
            </a:pPr>
          </a:p>
        </p:txBody>
      </p:sp>
      <p:sp>
        <p:nvSpPr>
          <p:cNvPr id="204" name="Right Arrow 10"/>
          <p:cNvSpPr/>
          <p:nvPr/>
        </p:nvSpPr>
        <p:spPr>
          <a:xfrm>
            <a:off x="609600" y="4343400"/>
            <a:ext cx="762000" cy="45719"/>
          </a:xfrm>
          <a:prstGeom prst="rightArrow">
            <a:avLst>
              <a:gd name="adj1" fmla="val 50000"/>
              <a:gd name="adj2" fmla="val 50000"/>
            </a:avLst>
          </a:prstGeom>
          <a:solidFill>
            <a:srgbClr val="C00000"/>
          </a:solidFill>
          <a:ln w="38100">
            <a:solidFill>
              <a:srgbClr val="C00000"/>
            </a:solidFill>
          </a:ln>
        </p:spPr>
        <p:txBody>
          <a:bodyPr lIns="45719" rIns="45719" anchor="ctr"/>
          <a:lstStyle/>
          <a:p>
            <a:pPr algn="ctr">
              <a:defRPr>
                <a:solidFill>
                  <a:srgbClr val="FFFFFF"/>
                </a:solidFill>
              </a:defRPr>
            </a:pPr>
          </a:p>
        </p:txBody>
      </p:sp>
      <p:sp>
        <p:nvSpPr>
          <p:cNvPr id="205" name="Right Arrow 11"/>
          <p:cNvSpPr/>
          <p:nvPr/>
        </p:nvSpPr>
        <p:spPr>
          <a:xfrm>
            <a:off x="609600" y="5257800"/>
            <a:ext cx="762000" cy="45719"/>
          </a:xfrm>
          <a:prstGeom prst="rightArrow">
            <a:avLst>
              <a:gd name="adj1" fmla="val 50000"/>
              <a:gd name="adj2" fmla="val 50000"/>
            </a:avLst>
          </a:prstGeom>
          <a:solidFill>
            <a:srgbClr val="C00000"/>
          </a:solidFill>
          <a:ln w="38100">
            <a:solidFill>
              <a:srgbClr val="C00000"/>
            </a:solidFill>
          </a:ln>
        </p:spPr>
        <p:txBody>
          <a:bodyPr lIns="45719" rIns="45719" anchor="ctr"/>
          <a:lstStyle/>
          <a:p>
            <a:pPr algn="ctr">
              <a:defRPr>
                <a:solidFill>
                  <a:srgbClr val="FFFFFF"/>
                </a:solidFill>
              </a:defRPr>
            </a:pPr>
          </a:p>
        </p:txBody>
      </p:sp>
      <p:pic>
        <p:nvPicPr>
          <p:cNvPr id="206" name="Audio 2" descr="Audio 2"/>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8382000" y="6096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54643809" fill="hold"/>
                                        <p:tgtEl>
                                          <p:spTgt spid="206"/>
                                        </p:tgtEl>
                                      </p:cBhvr>
                                    </p:cmd>
                                  </p:childTnLst>
                                </p:cTn>
                              </p:par>
                            </p:childTnLst>
                          </p:cTn>
                        </p:par>
                      </p:childTnLst>
                    </p:cTn>
                  </p:par>
                  <p:par>
                    <p:cTn id="7" fill="hold">
                      <p:stCondLst>
                        <p:cond delay="indefinite"/>
                      </p:stCondLst>
                      <p:childTnLst>
                        <p:par>
                          <p:cTn id="8" fill="hold">
                            <p:stCondLst>
                              <p:cond delay="0"/>
                            </p:stCondLst>
                            <p:childTnLst>
                              <p:par>
                                <p:cTn id="9" presetClass="entr" nodeType="clickEffect" presetSubtype="1" presetID="2" grpId="2" fill="hold">
                                  <p:stCondLst>
                                    <p:cond delay="0"/>
                                  </p:stCondLst>
                                  <p:iterate type="el" backwards="0">
                                    <p:tmAbs val="0"/>
                                  </p:iterate>
                                  <p:childTnLst>
                                    <p:set>
                                      <p:cBhvr>
                                        <p:cTn id="10" fill="hold"/>
                                        <p:tgtEl>
                                          <p:spTgt spid="199"/>
                                        </p:tgtEl>
                                        <p:attrNameLst>
                                          <p:attrName>style.visibility</p:attrName>
                                        </p:attrNameLst>
                                      </p:cBhvr>
                                      <p:to>
                                        <p:strVal val="visible"/>
                                      </p:to>
                                    </p:set>
                                    <p:anim calcmode="lin" valueType="num">
                                      <p:cBhvr>
                                        <p:cTn id="11" dur="1000" fill="hold"/>
                                        <p:tgtEl>
                                          <p:spTgt spid="199"/>
                                        </p:tgtEl>
                                        <p:attrNameLst>
                                          <p:attrName>ppt_x</p:attrName>
                                        </p:attrNameLst>
                                      </p:cBhvr>
                                      <p:tavLst>
                                        <p:tav tm="0">
                                          <p:val>
                                            <p:strVal val="#ppt_x"/>
                                          </p:val>
                                        </p:tav>
                                        <p:tav tm="100000">
                                          <p:val>
                                            <p:strVal val="#ppt_x"/>
                                          </p:val>
                                        </p:tav>
                                      </p:tavLst>
                                    </p:anim>
                                    <p:anim calcmode="lin" valueType="num">
                                      <p:cBhvr>
                                        <p:cTn id="12" dur="1000" fill="hold"/>
                                        <p:tgtEl>
                                          <p:spTgt spid="19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3" fill="hold">
                                  <p:stCondLst>
                                    <p:cond delay="0"/>
                                  </p:stCondLst>
                                  <p:iterate type="el" backwards="0">
                                    <p:tmAbs val="0"/>
                                  </p:iterate>
                                  <p:childTnLst>
                                    <p:set>
                                      <p:cBhvr>
                                        <p:cTn id="16" fill="hold"/>
                                        <p:tgtEl>
                                          <p:spTgt spid="200"/>
                                        </p:tgtEl>
                                        <p:attrNameLst>
                                          <p:attrName>style.visibility</p:attrName>
                                        </p:attrNameLst>
                                      </p:cBhvr>
                                      <p:to>
                                        <p:strVal val="visible"/>
                                      </p:to>
                                    </p:set>
                                    <p:anim calcmode="lin" valueType="num">
                                      <p:cBhvr>
                                        <p:cTn id="17" dur="1000" fill="hold"/>
                                        <p:tgtEl>
                                          <p:spTgt spid="200"/>
                                        </p:tgtEl>
                                        <p:attrNameLst>
                                          <p:attrName>ppt_x</p:attrName>
                                        </p:attrNameLst>
                                      </p:cBhvr>
                                      <p:tavLst>
                                        <p:tav tm="0">
                                          <p:val>
                                            <p:strVal val="#ppt_x"/>
                                          </p:val>
                                        </p:tav>
                                        <p:tav tm="100000">
                                          <p:val>
                                            <p:strVal val="#ppt_x"/>
                                          </p:val>
                                        </p:tav>
                                      </p:tavLst>
                                    </p:anim>
                                    <p:anim calcmode="lin" valueType="num">
                                      <p:cBhvr>
                                        <p:cTn id="18" dur="1000" fill="hold"/>
                                        <p:tgtEl>
                                          <p:spTgt spid="200"/>
                                        </p:tgtEl>
                                        <p:attrNameLst>
                                          <p:attrName>ppt_y</p:attrName>
                                        </p:attrNameLst>
                                      </p:cBhvr>
                                      <p:tavLst>
                                        <p:tav tm="0">
                                          <p:val>
                                            <p:strVal val="0-#ppt_h/2"/>
                                          </p:val>
                                        </p:tav>
                                        <p:tav tm="100000">
                                          <p:val>
                                            <p:strVal val="#ppt_y"/>
                                          </p:val>
                                        </p:tav>
                                      </p:tavLst>
                                    </p:anim>
                                  </p:childTnLst>
                                </p:cTn>
                              </p:par>
                            </p:childTnLst>
                          </p:cTn>
                        </p:par>
                        <p:par>
                          <p:cTn id="19" fill="hold">
                            <p:stCondLst>
                              <p:cond delay="1000"/>
                            </p:stCondLst>
                            <p:childTnLst>
                              <p:par>
                                <p:cTn id="20" presetClass="entr" nodeType="afterEffect" presetSubtype="1" presetID="2" grpId="4" fill="hold">
                                  <p:stCondLst>
                                    <p:cond delay="0"/>
                                  </p:stCondLst>
                                  <p:iterate type="el" backwards="0">
                                    <p:tmAbs val="0"/>
                                  </p:iterate>
                                  <p:childTnLst>
                                    <p:set>
                                      <p:cBhvr>
                                        <p:cTn id="21" fill="hold"/>
                                        <p:tgtEl>
                                          <p:spTgt spid="202"/>
                                        </p:tgtEl>
                                        <p:attrNameLst>
                                          <p:attrName>style.visibility</p:attrName>
                                        </p:attrNameLst>
                                      </p:cBhvr>
                                      <p:to>
                                        <p:strVal val="visible"/>
                                      </p:to>
                                    </p:set>
                                    <p:anim calcmode="lin" valueType="num">
                                      <p:cBhvr>
                                        <p:cTn id="22" dur="1000" fill="hold"/>
                                        <p:tgtEl>
                                          <p:spTgt spid="202"/>
                                        </p:tgtEl>
                                        <p:attrNameLst>
                                          <p:attrName>ppt_x</p:attrName>
                                        </p:attrNameLst>
                                      </p:cBhvr>
                                      <p:tavLst>
                                        <p:tav tm="0">
                                          <p:val>
                                            <p:strVal val="#ppt_x"/>
                                          </p:val>
                                        </p:tav>
                                        <p:tav tm="100000">
                                          <p:val>
                                            <p:strVal val="#ppt_x"/>
                                          </p:val>
                                        </p:tav>
                                      </p:tavLst>
                                    </p:anim>
                                    <p:anim calcmode="lin" valueType="num">
                                      <p:cBhvr>
                                        <p:cTn id="23" dur="1000" fill="hold"/>
                                        <p:tgtEl>
                                          <p:spTgt spid="202"/>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Class="entr" nodeType="afterEffect" presetSubtype="1" presetID="2" grpId="5" fill="hold">
                                  <p:stCondLst>
                                    <p:cond delay="0"/>
                                  </p:stCondLst>
                                  <p:iterate type="el" backwards="0">
                                    <p:tmAbs val="0"/>
                                  </p:iterate>
                                  <p:childTnLst>
                                    <p:set>
                                      <p:cBhvr>
                                        <p:cTn id="26" fill="hold"/>
                                        <p:tgtEl>
                                          <p:spTgt spid="203"/>
                                        </p:tgtEl>
                                        <p:attrNameLst>
                                          <p:attrName>style.visibility</p:attrName>
                                        </p:attrNameLst>
                                      </p:cBhvr>
                                      <p:to>
                                        <p:strVal val="visible"/>
                                      </p:to>
                                    </p:set>
                                    <p:anim calcmode="lin" valueType="num">
                                      <p:cBhvr>
                                        <p:cTn id="27" dur="1000" fill="hold"/>
                                        <p:tgtEl>
                                          <p:spTgt spid="203"/>
                                        </p:tgtEl>
                                        <p:attrNameLst>
                                          <p:attrName>ppt_x</p:attrName>
                                        </p:attrNameLst>
                                      </p:cBhvr>
                                      <p:tavLst>
                                        <p:tav tm="0">
                                          <p:val>
                                            <p:strVal val="#ppt_x"/>
                                          </p:val>
                                        </p:tav>
                                        <p:tav tm="100000">
                                          <p:val>
                                            <p:strVal val="#ppt_x"/>
                                          </p:val>
                                        </p:tav>
                                      </p:tavLst>
                                    </p:anim>
                                    <p:anim calcmode="lin" valueType="num">
                                      <p:cBhvr>
                                        <p:cTn id="28" dur="1000" fill="hold"/>
                                        <p:tgtEl>
                                          <p:spTgt spid="203"/>
                                        </p:tgtEl>
                                        <p:attrNameLst>
                                          <p:attrName>ppt_y</p:attrName>
                                        </p:attrNameLst>
                                      </p:cBhvr>
                                      <p:tavLst>
                                        <p:tav tm="0">
                                          <p:val>
                                            <p:strVal val="0-#ppt_h/2"/>
                                          </p:val>
                                        </p:tav>
                                        <p:tav tm="100000">
                                          <p:val>
                                            <p:strVal val="#ppt_y"/>
                                          </p:val>
                                        </p:tav>
                                      </p:tavLst>
                                    </p:anim>
                                  </p:childTnLst>
                                </p:cTn>
                              </p:par>
                            </p:childTnLst>
                          </p:cTn>
                        </p:par>
                        <p:par>
                          <p:cTn id="29" fill="hold">
                            <p:stCondLst>
                              <p:cond delay="3000"/>
                            </p:stCondLst>
                            <p:childTnLst>
                              <p:par>
                                <p:cTn id="30" presetClass="entr" nodeType="afterEffect" presetSubtype="1" presetID="2" grpId="6" fill="hold">
                                  <p:stCondLst>
                                    <p:cond delay="0"/>
                                  </p:stCondLst>
                                  <p:iterate type="el" backwards="0">
                                    <p:tmAbs val="0"/>
                                  </p:iterate>
                                  <p:childTnLst>
                                    <p:set>
                                      <p:cBhvr>
                                        <p:cTn id="31" fill="hold"/>
                                        <p:tgtEl>
                                          <p:spTgt spid="204"/>
                                        </p:tgtEl>
                                        <p:attrNameLst>
                                          <p:attrName>style.visibility</p:attrName>
                                        </p:attrNameLst>
                                      </p:cBhvr>
                                      <p:to>
                                        <p:strVal val="visible"/>
                                      </p:to>
                                    </p:set>
                                    <p:anim calcmode="lin" valueType="num">
                                      <p:cBhvr>
                                        <p:cTn id="32" dur="1000" fill="hold"/>
                                        <p:tgtEl>
                                          <p:spTgt spid="204"/>
                                        </p:tgtEl>
                                        <p:attrNameLst>
                                          <p:attrName>ppt_x</p:attrName>
                                        </p:attrNameLst>
                                      </p:cBhvr>
                                      <p:tavLst>
                                        <p:tav tm="0">
                                          <p:val>
                                            <p:strVal val="#ppt_x"/>
                                          </p:val>
                                        </p:tav>
                                        <p:tav tm="100000">
                                          <p:val>
                                            <p:strVal val="#ppt_x"/>
                                          </p:val>
                                        </p:tav>
                                      </p:tavLst>
                                    </p:anim>
                                    <p:anim calcmode="lin" valueType="num">
                                      <p:cBhvr>
                                        <p:cTn id="33" dur="1000" fill="hold"/>
                                        <p:tgtEl>
                                          <p:spTgt spid="204"/>
                                        </p:tgtEl>
                                        <p:attrNameLst>
                                          <p:attrName>ppt_y</p:attrName>
                                        </p:attrNameLst>
                                      </p:cBhvr>
                                      <p:tavLst>
                                        <p:tav tm="0">
                                          <p:val>
                                            <p:strVal val="0-#ppt_h/2"/>
                                          </p:val>
                                        </p:tav>
                                        <p:tav tm="100000">
                                          <p:val>
                                            <p:strVal val="#ppt_y"/>
                                          </p:val>
                                        </p:tav>
                                      </p:tavLst>
                                    </p:anim>
                                  </p:childTnLst>
                                </p:cTn>
                              </p:par>
                            </p:childTnLst>
                          </p:cTn>
                        </p:par>
                        <p:par>
                          <p:cTn id="34" fill="hold">
                            <p:stCondLst>
                              <p:cond delay="4000"/>
                            </p:stCondLst>
                            <p:childTnLst>
                              <p:par>
                                <p:cTn id="35" presetClass="entr" nodeType="afterEffect" presetSubtype="1" presetID="2" grpId="7" fill="hold">
                                  <p:stCondLst>
                                    <p:cond delay="0"/>
                                  </p:stCondLst>
                                  <p:iterate type="el" backwards="0">
                                    <p:tmAbs val="0"/>
                                  </p:iterate>
                                  <p:childTnLst>
                                    <p:set>
                                      <p:cBhvr>
                                        <p:cTn id="36" fill="hold"/>
                                        <p:tgtEl>
                                          <p:spTgt spid="205"/>
                                        </p:tgtEl>
                                        <p:attrNameLst>
                                          <p:attrName>style.visibility</p:attrName>
                                        </p:attrNameLst>
                                      </p:cBhvr>
                                      <p:to>
                                        <p:strVal val="visible"/>
                                      </p:to>
                                    </p:set>
                                    <p:anim calcmode="lin" valueType="num">
                                      <p:cBhvr>
                                        <p:cTn id="37" dur="1000" fill="hold"/>
                                        <p:tgtEl>
                                          <p:spTgt spid="205"/>
                                        </p:tgtEl>
                                        <p:attrNameLst>
                                          <p:attrName>ppt_x</p:attrName>
                                        </p:attrNameLst>
                                      </p:cBhvr>
                                      <p:tavLst>
                                        <p:tav tm="0">
                                          <p:val>
                                            <p:strVal val="#ppt_x"/>
                                          </p:val>
                                        </p:tav>
                                        <p:tav tm="100000">
                                          <p:val>
                                            <p:strVal val="#ppt_x"/>
                                          </p:val>
                                        </p:tav>
                                      </p:tavLst>
                                    </p:anim>
                                    <p:anim calcmode="lin" valueType="num">
                                      <p:cBhvr>
                                        <p:cTn id="38" dur="1000" fill="hold"/>
                                        <p:tgtEl>
                                          <p:spTgt spid="205"/>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12" presetID="15" grpId="8" fill="hold">
                                  <p:stCondLst>
                                    <p:cond delay="0"/>
                                  </p:stCondLst>
                                  <p:iterate type="el" backwards="0">
                                    <p:tmAbs val="0"/>
                                  </p:iterate>
                                  <p:childTnLst>
                                    <p:set>
                                      <p:cBhvr>
                                        <p:cTn id="42" fill="hold"/>
                                        <p:tgtEl>
                                          <p:spTgt spid="201"/>
                                        </p:tgtEl>
                                        <p:attrNameLst>
                                          <p:attrName>style.visibility</p:attrName>
                                        </p:attrNameLst>
                                      </p:cBhvr>
                                      <p:to>
                                        <p:strVal val="visible"/>
                                      </p:to>
                                    </p:set>
                                    <p:anim calcmode="lin" valueType="num">
                                      <p:cBhvr>
                                        <p:cTn id="43" dur="1000" fill="hold"/>
                                        <p:tgtEl>
                                          <p:spTgt spid="201"/>
                                        </p:tgtEl>
                                        <p:attrNameLst>
                                          <p:attrName>ppt_w</p:attrName>
                                        </p:attrNameLst>
                                      </p:cBhvr>
                                      <p:tavLst>
                                        <p:tav tm="0">
                                          <p:val>
                                            <p:fltVal val="0"/>
                                          </p:val>
                                        </p:tav>
                                        <p:tav tm="100000">
                                          <p:val>
                                            <p:strVal val="#ppt_w"/>
                                          </p:val>
                                        </p:tav>
                                      </p:tavLst>
                                    </p:anim>
                                    <p:anim calcmode="lin" valueType="num">
                                      <p:cBhvr>
                                        <p:cTn id="44" dur="1000" fill="hold"/>
                                        <p:tgtEl>
                                          <p:spTgt spid="201"/>
                                        </p:tgtEl>
                                        <p:attrNameLst>
                                          <p:attrName>ppt_h</p:attrName>
                                        </p:attrNameLst>
                                      </p:cBhvr>
                                      <p:tavLst>
                                        <p:tav tm="0">
                                          <p:val>
                                            <p:fltVal val="0"/>
                                          </p:val>
                                        </p:tav>
                                        <p:tav tm="100000">
                                          <p:val>
                                            <p:strVal val="#ppt_h"/>
                                          </p:val>
                                        </p:tav>
                                      </p:tavLst>
                                    </p:anim>
                                    <p:anim calcmode="lin" valueType="num">
                                      <p:cBhvr>
                                        <p:cTn id="45" dur="1000" fill="hold"/>
                                        <p:tgtEl>
                                          <p:spTgt spid="201"/>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20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47" fill="hold" display="0">
                  <p:stCondLst>
                    <p:cond delay="indefinite"/>
                  </p:stCondLst>
                </p:cTn>
                <p:tgtEl>
                  <p:spTgt spid="206"/>
                </p:tgtEl>
              </p:cMediaNode>
            </p:audio>
          </p:childTnLst>
        </p:cTn>
      </p:par>
    </p:tnLst>
    <p:bldLst>
      <p:bldP build="whole" bldLvl="1" animBg="1" rev="0" advAuto="0" spid="205" grpId="7"/>
      <p:bldP build="whole" bldLvl="1" animBg="1" rev="0" advAuto="0" spid="204" grpId="6"/>
      <p:bldP build="whole" bldLvl="1" animBg="1" rev="0" advAuto="0" spid="199" grpId="2"/>
      <p:bldP build="whole" bldLvl="1" animBg="1" rev="0" advAuto="0" spid="202" grpId="4"/>
      <p:bldP build="whole" bldLvl="1" animBg="1" rev="0" advAuto="0" spid="201" grpId="8"/>
      <p:bldP build="whole" bldLvl="1" animBg="1" rev="0" advAuto="0" spid="200" grpId="3"/>
      <p:bldP build="whole" bldLvl="1" animBg="1" rev="0" advAuto="0" spid="203" grpId="5"/>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Slide Number Placeholder 3"/>
          <p:cNvSpPr txBox="1"/>
          <p:nvPr>
            <p:ph type="sldNum" sz="quarter" idx="4294967295"/>
          </p:nvPr>
        </p:nvSpPr>
        <p:spPr>
          <a:xfrm>
            <a:off x="8607425" y="6283130"/>
            <a:ext cx="215901" cy="254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1" name="Picture 2" descr="Picture 2"/>
          <p:cNvPicPr>
            <a:picLocks noChangeAspect="1"/>
          </p:cNvPicPr>
          <p:nvPr/>
        </p:nvPicPr>
        <p:blipFill>
          <a:blip r:embed="rId3">
            <a:extLst/>
          </a:blip>
          <a:stretch>
            <a:fillRect/>
          </a:stretch>
        </p:blipFill>
        <p:spPr>
          <a:xfrm>
            <a:off x="381000" y="228600"/>
            <a:ext cx="8458200" cy="6491357"/>
          </a:xfrm>
          <a:prstGeom prst="rect">
            <a:avLst/>
          </a:prstGeom>
          <a:ln w="12700">
            <a:miter lim="400000"/>
          </a:ln>
        </p:spPr>
      </p:pic>
      <p:sp>
        <p:nvSpPr>
          <p:cNvPr id="212" name="5-Point Star 6"/>
          <p:cNvSpPr/>
          <p:nvPr/>
        </p:nvSpPr>
        <p:spPr>
          <a:xfrm>
            <a:off x="838200" y="1219200"/>
            <a:ext cx="304800" cy="228600"/>
          </a:xfrm>
          <a:prstGeom prst="star5">
            <a:avLst>
              <a:gd name="adj" fmla="val 19098"/>
              <a:gd name="hf" fmla="val 105146"/>
              <a:gd name="vf" fmla="val 110557"/>
            </a:avLst>
          </a:prstGeom>
          <a:solidFill>
            <a:srgbClr val="00B050"/>
          </a:solidFill>
          <a:ln w="38100">
            <a:solidFill>
              <a:srgbClr val="78846B"/>
            </a:solidFill>
          </a:ln>
        </p:spPr>
        <p:txBody>
          <a:bodyPr lIns="45719" rIns="45719" anchor="ctr"/>
          <a:lstStyle/>
          <a:p>
            <a:pPr algn="ctr">
              <a:defRPr>
                <a:solidFill>
                  <a:srgbClr val="FFFFFF"/>
                </a:solidFill>
              </a:defRPr>
            </a:pPr>
          </a:p>
        </p:txBody>
      </p:sp>
      <p:sp>
        <p:nvSpPr>
          <p:cNvPr id="213" name="5-Point Star 7"/>
          <p:cNvSpPr/>
          <p:nvPr/>
        </p:nvSpPr>
        <p:spPr>
          <a:xfrm>
            <a:off x="838200" y="2438400"/>
            <a:ext cx="304800" cy="228600"/>
          </a:xfrm>
          <a:prstGeom prst="star5">
            <a:avLst>
              <a:gd name="adj" fmla="val 19098"/>
              <a:gd name="hf" fmla="val 105146"/>
              <a:gd name="vf" fmla="val 110557"/>
            </a:avLst>
          </a:prstGeom>
          <a:solidFill>
            <a:srgbClr val="00B050"/>
          </a:solidFill>
          <a:ln w="38100">
            <a:solidFill>
              <a:srgbClr val="78846B"/>
            </a:solidFill>
          </a:ln>
        </p:spPr>
        <p:txBody>
          <a:bodyPr lIns="45719" rIns="45719" anchor="ctr"/>
          <a:lstStyle/>
          <a:p>
            <a:pPr algn="ctr">
              <a:defRPr>
                <a:solidFill>
                  <a:srgbClr val="FFFFFF"/>
                </a:solidFill>
              </a:defRPr>
            </a:pPr>
          </a:p>
        </p:txBody>
      </p:sp>
      <p:sp>
        <p:nvSpPr>
          <p:cNvPr id="214" name="5-Point Star 8"/>
          <p:cNvSpPr/>
          <p:nvPr/>
        </p:nvSpPr>
        <p:spPr>
          <a:xfrm>
            <a:off x="838200" y="3733800"/>
            <a:ext cx="304800" cy="228600"/>
          </a:xfrm>
          <a:prstGeom prst="star5">
            <a:avLst>
              <a:gd name="adj" fmla="val 19098"/>
              <a:gd name="hf" fmla="val 105146"/>
              <a:gd name="vf" fmla="val 110557"/>
            </a:avLst>
          </a:prstGeom>
          <a:solidFill>
            <a:srgbClr val="00B050"/>
          </a:solidFill>
          <a:ln w="38100">
            <a:solidFill>
              <a:srgbClr val="78846B"/>
            </a:solidFill>
          </a:ln>
        </p:spPr>
        <p:txBody>
          <a:bodyPr lIns="45719" rIns="45719" anchor="ctr"/>
          <a:lstStyle/>
          <a:p>
            <a:pPr algn="ctr">
              <a:defRPr>
                <a:solidFill>
                  <a:srgbClr val="FFFFFF"/>
                </a:solidFill>
              </a:defRPr>
            </a:pPr>
          </a:p>
        </p:txBody>
      </p:sp>
      <p:sp>
        <p:nvSpPr>
          <p:cNvPr id="215" name="5-Point Star 9"/>
          <p:cNvSpPr/>
          <p:nvPr/>
        </p:nvSpPr>
        <p:spPr>
          <a:xfrm>
            <a:off x="838200" y="5181600"/>
            <a:ext cx="304800" cy="228600"/>
          </a:xfrm>
          <a:prstGeom prst="star5">
            <a:avLst>
              <a:gd name="adj" fmla="val 19098"/>
              <a:gd name="hf" fmla="val 105146"/>
              <a:gd name="vf" fmla="val 110557"/>
            </a:avLst>
          </a:prstGeom>
          <a:solidFill>
            <a:srgbClr val="00B050"/>
          </a:solidFill>
          <a:ln w="38100">
            <a:solidFill>
              <a:srgbClr val="78846B"/>
            </a:solidFill>
          </a:ln>
        </p:spPr>
        <p:txBody>
          <a:bodyPr lIns="45719" rIns="45719" anchor="ctr"/>
          <a:lstStyle/>
          <a:p>
            <a:pPr algn="ctr">
              <a:defRPr>
                <a:solidFill>
                  <a:srgbClr val="FFFFFF"/>
                </a:solidFill>
              </a:defRPr>
            </a:pPr>
          </a:p>
        </p:txBody>
      </p:sp>
      <p:sp>
        <p:nvSpPr>
          <p:cNvPr id="216" name="Pentagon 10"/>
          <p:cNvSpPr/>
          <p:nvPr/>
        </p:nvSpPr>
        <p:spPr>
          <a:xfrm>
            <a:off x="1752600" y="1066800"/>
            <a:ext cx="1143001" cy="228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9440" y="0"/>
                </a:lnTo>
                <a:lnTo>
                  <a:pt x="21600" y="10800"/>
                </a:lnTo>
                <a:lnTo>
                  <a:pt x="19440" y="21600"/>
                </a:lnTo>
                <a:lnTo>
                  <a:pt x="0" y="21600"/>
                </a:lnTo>
                <a:close/>
              </a:path>
            </a:pathLst>
          </a:custGeom>
          <a:ln w="28575">
            <a:solidFill>
              <a:srgbClr val="3333FF"/>
            </a:solidFill>
          </a:ln>
        </p:spPr>
        <p:txBody>
          <a:bodyPr lIns="45719" rIns="45719" anchor="ctr"/>
          <a:lstStyle/>
          <a:p>
            <a:pPr algn="ctr">
              <a:defRPr>
                <a:solidFill>
                  <a:srgbClr val="FFFFFF"/>
                </a:solidFill>
              </a:defRPr>
            </a:pPr>
          </a:p>
        </p:txBody>
      </p:sp>
      <p:sp>
        <p:nvSpPr>
          <p:cNvPr id="217" name="Pentagon 11"/>
          <p:cNvSpPr/>
          <p:nvPr/>
        </p:nvSpPr>
        <p:spPr>
          <a:xfrm>
            <a:off x="6400800" y="1066800"/>
            <a:ext cx="1143001" cy="228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9440" y="0"/>
                </a:lnTo>
                <a:lnTo>
                  <a:pt x="21600" y="10800"/>
                </a:lnTo>
                <a:lnTo>
                  <a:pt x="19440" y="21600"/>
                </a:lnTo>
                <a:lnTo>
                  <a:pt x="0" y="21600"/>
                </a:lnTo>
                <a:close/>
              </a:path>
            </a:pathLst>
          </a:custGeom>
          <a:ln w="28575">
            <a:solidFill>
              <a:srgbClr val="3333FF"/>
            </a:solidFill>
          </a:ln>
        </p:spPr>
        <p:txBody>
          <a:bodyPr lIns="45719" rIns="45719" anchor="ctr"/>
          <a:lstStyle/>
          <a:p>
            <a:pPr algn="ctr">
              <a:defRPr>
                <a:solidFill>
                  <a:srgbClr val="FFFFFF"/>
                </a:solidFill>
              </a:defRPr>
            </a:pPr>
          </a:p>
        </p:txBody>
      </p:sp>
      <p:sp>
        <p:nvSpPr>
          <p:cNvPr id="218" name="Pentagon 12"/>
          <p:cNvSpPr/>
          <p:nvPr/>
        </p:nvSpPr>
        <p:spPr>
          <a:xfrm>
            <a:off x="4038600" y="1066800"/>
            <a:ext cx="1143001" cy="228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9440" y="0"/>
                </a:lnTo>
                <a:lnTo>
                  <a:pt x="21600" y="10800"/>
                </a:lnTo>
                <a:lnTo>
                  <a:pt x="19440" y="21600"/>
                </a:lnTo>
                <a:lnTo>
                  <a:pt x="0" y="21600"/>
                </a:lnTo>
                <a:close/>
              </a:path>
            </a:pathLst>
          </a:custGeom>
          <a:ln w="28575">
            <a:solidFill>
              <a:srgbClr val="3333FF"/>
            </a:solidFill>
          </a:ln>
        </p:spPr>
        <p:txBody>
          <a:bodyPr lIns="45719" rIns="45719" anchor="ctr"/>
          <a:lstStyle/>
          <a:p>
            <a:pPr algn="ctr">
              <a:defRPr>
                <a:solidFill>
                  <a:srgbClr val="FFFFFF"/>
                </a:solidFill>
              </a:defRPr>
            </a:pPr>
          </a:p>
        </p:txBody>
      </p:sp>
      <p:sp>
        <p:nvSpPr>
          <p:cNvPr id="219" name="Flowchart: Punched Tape 13"/>
          <p:cNvSpPr/>
          <p:nvPr/>
        </p:nvSpPr>
        <p:spPr>
          <a:xfrm>
            <a:off x="1066800" y="1752600"/>
            <a:ext cx="304801" cy="228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880"/>
                </a:moveTo>
                <a:cubicBezTo>
                  <a:pt x="0" y="4471"/>
                  <a:pt x="2418" y="5760"/>
                  <a:pt x="5400" y="5760"/>
                </a:cubicBezTo>
                <a:cubicBezTo>
                  <a:pt x="8382" y="5760"/>
                  <a:pt x="10800" y="4471"/>
                  <a:pt x="10800" y="2880"/>
                </a:cubicBezTo>
                <a:cubicBezTo>
                  <a:pt x="10800" y="1289"/>
                  <a:pt x="13218" y="0"/>
                  <a:pt x="16200" y="0"/>
                </a:cubicBezTo>
                <a:cubicBezTo>
                  <a:pt x="19182" y="0"/>
                  <a:pt x="21600" y="1289"/>
                  <a:pt x="21600" y="2880"/>
                </a:cubicBezTo>
                <a:lnTo>
                  <a:pt x="21600" y="18720"/>
                </a:lnTo>
                <a:cubicBezTo>
                  <a:pt x="21600" y="17129"/>
                  <a:pt x="19182" y="15840"/>
                  <a:pt x="16200" y="15840"/>
                </a:cubicBezTo>
                <a:cubicBezTo>
                  <a:pt x="13218" y="15840"/>
                  <a:pt x="10800" y="17129"/>
                  <a:pt x="10800" y="18720"/>
                </a:cubicBezTo>
                <a:cubicBezTo>
                  <a:pt x="10800" y="20311"/>
                  <a:pt x="8382" y="21600"/>
                  <a:pt x="5400" y="21600"/>
                </a:cubicBezTo>
                <a:cubicBezTo>
                  <a:pt x="2418" y="21600"/>
                  <a:pt x="0" y="20311"/>
                  <a:pt x="0" y="18720"/>
                </a:cubicBezTo>
                <a:close/>
              </a:path>
            </a:pathLst>
          </a:custGeom>
          <a:ln w="28575">
            <a:solidFill>
              <a:srgbClr val="FF3300"/>
            </a:solidFill>
          </a:ln>
        </p:spPr>
        <p:txBody>
          <a:bodyPr lIns="45719" rIns="45719" anchor="ctr"/>
          <a:lstStyle/>
          <a:p>
            <a:pPr algn="ctr">
              <a:defRPr>
                <a:solidFill>
                  <a:srgbClr val="FFFFFF"/>
                </a:solidFill>
              </a:defRPr>
            </a:pPr>
          </a:p>
        </p:txBody>
      </p:sp>
      <p:sp>
        <p:nvSpPr>
          <p:cNvPr id="220" name="Flowchart: Punched Tape 14"/>
          <p:cNvSpPr/>
          <p:nvPr/>
        </p:nvSpPr>
        <p:spPr>
          <a:xfrm>
            <a:off x="5715000" y="1752600"/>
            <a:ext cx="304801" cy="228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880"/>
                </a:moveTo>
                <a:cubicBezTo>
                  <a:pt x="0" y="4471"/>
                  <a:pt x="2418" y="5760"/>
                  <a:pt x="5400" y="5760"/>
                </a:cubicBezTo>
                <a:cubicBezTo>
                  <a:pt x="8382" y="5760"/>
                  <a:pt x="10800" y="4471"/>
                  <a:pt x="10800" y="2880"/>
                </a:cubicBezTo>
                <a:cubicBezTo>
                  <a:pt x="10800" y="1289"/>
                  <a:pt x="13218" y="0"/>
                  <a:pt x="16200" y="0"/>
                </a:cubicBezTo>
                <a:cubicBezTo>
                  <a:pt x="19182" y="0"/>
                  <a:pt x="21600" y="1289"/>
                  <a:pt x="21600" y="2880"/>
                </a:cubicBezTo>
                <a:lnTo>
                  <a:pt x="21600" y="18720"/>
                </a:lnTo>
                <a:cubicBezTo>
                  <a:pt x="21600" y="17129"/>
                  <a:pt x="19182" y="15840"/>
                  <a:pt x="16200" y="15840"/>
                </a:cubicBezTo>
                <a:cubicBezTo>
                  <a:pt x="13218" y="15840"/>
                  <a:pt x="10800" y="17129"/>
                  <a:pt x="10800" y="18720"/>
                </a:cubicBezTo>
                <a:cubicBezTo>
                  <a:pt x="10800" y="20311"/>
                  <a:pt x="8382" y="21600"/>
                  <a:pt x="5400" y="21600"/>
                </a:cubicBezTo>
                <a:cubicBezTo>
                  <a:pt x="2418" y="21600"/>
                  <a:pt x="0" y="20311"/>
                  <a:pt x="0" y="18720"/>
                </a:cubicBezTo>
                <a:close/>
              </a:path>
            </a:pathLst>
          </a:custGeom>
          <a:ln w="28575">
            <a:solidFill>
              <a:srgbClr val="FF3300"/>
            </a:solidFill>
          </a:ln>
        </p:spPr>
        <p:txBody>
          <a:bodyPr lIns="45719" rIns="45719" anchor="ctr"/>
          <a:lstStyle/>
          <a:p>
            <a:pPr algn="ctr">
              <a:defRPr>
                <a:solidFill>
                  <a:srgbClr val="FFFFFF"/>
                </a:solidFill>
              </a:defRPr>
            </a:pPr>
          </a:p>
        </p:txBody>
      </p:sp>
      <p:sp>
        <p:nvSpPr>
          <p:cNvPr id="221" name="Flowchart: Punched Tape 15"/>
          <p:cNvSpPr/>
          <p:nvPr/>
        </p:nvSpPr>
        <p:spPr>
          <a:xfrm>
            <a:off x="3352800" y="1752600"/>
            <a:ext cx="304801" cy="228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880"/>
                </a:moveTo>
                <a:cubicBezTo>
                  <a:pt x="0" y="4471"/>
                  <a:pt x="2418" y="5760"/>
                  <a:pt x="5400" y="5760"/>
                </a:cubicBezTo>
                <a:cubicBezTo>
                  <a:pt x="8382" y="5760"/>
                  <a:pt x="10800" y="4471"/>
                  <a:pt x="10800" y="2880"/>
                </a:cubicBezTo>
                <a:cubicBezTo>
                  <a:pt x="10800" y="1289"/>
                  <a:pt x="13218" y="0"/>
                  <a:pt x="16200" y="0"/>
                </a:cubicBezTo>
                <a:cubicBezTo>
                  <a:pt x="19182" y="0"/>
                  <a:pt x="21600" y="1289"/>
                  <a:pt x="21600" y="2880"/>
                </a:cubicBezTo>
                <a:lnTo>
                  <a:pt x="21600" y="18720"/>
                </a:lnTo>
                <a:cubicBezTo>
                  <a:pt x="21600" y="17129"/>
                  <a:pt x="19182" y="15840"/>
                  <a:pt x="16200" y="15840"/>
                </a:cubicBezTo>
                <a:cubicBezTo>
                  <a:pt x="13218" y="15840"/>
                  <a:pt x="10800" y="17129"/>
                  <a:pt x="10800" y="18720"/>
                </a:cubicBezTo>
                <a:cubicBezTo>
                  <a:pt x="10800" y="20311"/>
                  <a:pt x="8382" y="21600"/>
                  <a:pt x="5400" y="21600"/>
                </a:cubicBezTo>
                <a:cubicBezTo>
                  <a:pt x="2418" y="21600"/>
                  <a:pt x="0" y="20311"/>
                  <a:pt x="0" y="18720"/>
                </a:cubicBezTo>
                <a:close/>
              </a:path>
            </a:pathLst>
          </a:custGeom>
          <a:ln w="28575">
            <a:solidFill>
              <a:srgbClr val="FF3300"/>
            </a:solidFill>
          </a:ln>
        </p:spPr>
        <p:txBody>
          <a:bodyPr lIns="45719" rIns="45719" anchor="ctr"/>
          <a:lstStyle/>
          <a:p>
            <a:pPr algn="ctr">
              <a:defRPr>
                <a:solidFill>
                  <a:srgbClr val="FFFFFF"/>
                </a:solidFill>
              </a:defRPr>
            </a:pPr>
          </a:p>
        </p:txBody>
      </p:sp>
      <p:pic>
        <p:nvPicPr>
          <p:cNvPr id="222" name="Audio 1" descr="Audio 1"/>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8382000" y="6096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5027301" fill="hold"/>
                                        <p:tgtEl>
                                          <p:spTgt spid="222"/>
                                        </p:tgtEl>
                                      </p:cBhvr>
                                    </p:cmd>
                                  </p:childTnLst>
                                </p:cTn>
                              </p:par>
                            </p:childTnLst>
                          </p:cTn>
                        </p:par>
                      </p:childTnLst>
                    </p:cTn>
                  </p:par>
                  <p:par>
                    <p:cTn id="7" fill="hold">
                      <p:stCondLst>
                        <p:cond delay="indefinite"/>
                      </p:stCondLst>
                      <p:childTnLst>
                        <p:par>
                          <p:cTn id="8" fill="hold">
                            <p:stCondLst>
                              <p:cond delay="0"/>
                            </p:stCondLst>
                            <p:childTnLst>
                              <p:par>
                                <p:cTn id="9" presetClass="entr" nodeType="clickEffect" presetSubtype="1" presetID="2" grpId="2" fill="hold">
                                  <p:stCondLst>
                                    <p:cond delay="0"/>
                                  </p:stCondLst>
                                  <p:iterate type="el" backwards="0">
                                    <p:tmAbs val="0"/>
                                  </p:iterate>
                                  <p:childTnLst>
                                    <p:set>
                                      <p:cBhvr>
                                        <p:cTn id="10" fill="hold"/>
                                        <p:tgtEl>
                                          <p:spTgt spid="216"/>
                                        </p:tgtEl>
                                        <p:attrNameLst>
                                          <p:attrName>style.visibility</p:attrName>
                                        </p:attrNameLst>
                                      </p:cBhvr>
                                      <p:to>
                                        <p:strVal val="visible"/>
                                      </p:to>
                                    </p:set>
                                    <p:anim calcmode="lin" valueType="num">
                                      <p:cBhvr>
                                        <p:cTn id="11" dur="1000" fill="hold"/>
                                        <p:tgtEl>
                                          <p:spTgt spid="216"/>
                                        </p:tgtEl>
                                        <p:attrNameLst>
                                          <p:attrName>ppt_x</p:attrName>
                                        </p:attrNameLst>
                                      </p:cBhvr>
                                      <p:tavLst>
                                        <p:tav tm="0">
                                          <p:val>
                                            <p:strVal val="#ppt_x"/>
                                          </p:val>
                                        </p:tav>
                                        <p:tav tm="100000">
                                          <p:val>
                                            <p:strVal val="#ppt_x"/>
                                          </p:val>
                                        </p:tav>
                                      </p:tavLst>
                                    </p:anim>
                                    <p:anim calcmode="lin" valueType="num">
                                      <p:cBhvr>
                                        <p:cTn id="12" dur="1000" fill="hold"/>
                                        <p:tgtEl>
                                          <p:spTgt spid="21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Class="entr" nodeType="afterEffect" presetSubtype="1" presetID="2" grpId="3" fill="hold">
                                  <p:stCondLst>
                                    <p:cond delay="0"/>
                                  </p:stCondLst>
                                  <p:iterate type="el" backwards="0">
                                    <p:tmAbs val="0"/>
                                  </p:iterate>
                                  <p:childTnLst>
                                    <p:set>
                                      <p:cBhvr>
                                        <p:cTn id="15" fill="hold"/>
                                        <p:tgtEl>
                                          <p:spTgt spid="218"/>
                                        </p:tgtEl>
                                        <p:attrNameLst>
                                          <p:attrName>style.visibility</p:attrName>
                                        </p:attrNameLst>
                                      </p:cBhvr>
                                      <p:to>
                                        <p:strVal val="visible"/>
                                      </p:to>
                                    </p:set>
                                    <p:anim calcmode="lin" valueType="num">
                                      <p:cBhvr>
                                        <p:cTn id="16" dur="1000" fill="hold"/>
                                        <p:tgtEl>
                                          <p:spTgt spid="218"/>
                                        </p:tgtEl>
                                        <p:attrNameLst>
                                          <p:attrName>ppt_x</p:attrName>
                                        </p:attrNameLst>
                                      </p:cBhvr>
                                      <p:tavLst>
                                        <p:tav tm="0">
                                          <p:val>
                                            <p:strVal val="#ppt_x"/>
                                          </p:val>
                                        </p:tav>
                                        <p:tav tm="100000">
                                          <p:val>
                                            <p:strVal val="#ppt_x"/>
                                          </p:val>
                                        </p:tav>
                                      </p:tavLst>
                                    </p:anim>
                                    <p:anim calcmode="lin" valueType="num">
                                      <p:cBhvr>
                                        <p:cTn id="17" dur="1000" fill="hold"/>
                                        <p:tgtEl>
                                          <p:spTgt spid="218"/>
                                        </p:tgtEl>
                                        <p:attrNameLst>
                                          <p:attrName>ppt_y</p:attrName>
                                        </p:attrNameLst>
                                      </p:cBhvr>
                                      <p:tavLst>
                                        <p:tav tm="0">
                                          <p:val>
                                            <p:strVal val="0-#ppt_h/2"/>
                                          </p:val>
                                        </p:tav>
                                        <p:tav tm="100000">
                                          <p:val>
                                            <p:strVal val="#ppt_y"/>
                                          </p:val>
                                        </p:tav>
                                      </p:tavLst>
                                    </p:anim>
                                  </p:childTnLst>
                                </p:cTn>
                              </p:par>
                            </p:childTnLst>
                          </p:cTn>
                        </p:par>
                        <p:par>
                          <p:cTn id="18" fill="hold">
                            <p:stCondLst>
                              <p:cond delay="2000"/>
                            </p:stCondLst>
                            <p:childTnLst>
                              <p:par>
                                <p:cTn id="19" presetClass="entr" nodeType="afterEffect" presetSubtype="1" presetID="2" grpId="4" fill="hold">
                                  <p:stCondLst>
                                    <p:cond delay="0"/>
                                  </p:stCondLst>
                                  <p:iterate type="el" backwards="0">
                                    <p:tmAbs val="0"/>
                                  </p:iterate>
                                  <p:childTnLst>
                                    <p:set>
                                      <p:cBhvr>
                                        <p:cTn id="20" fill="hold"/>
                                        <p:tgtEl>
                                          <p:spTgt spid="217"/>
                                        </p:tgtEl>
                                        <p:attrNameLst>
                                          <p:attrName>style.visibility</p:attrName>
                                        </p:attrNameLst>
                                      </p:cBhvr>
                                      <p:to>
                                        <p:strVal val="visible"/>
                                      </p:to>
                                    </p:set>
                                    <p:anim calcmode="lin" valueType="num">
                                      <p:cBhvr>
                                        <p:cTn id="21" dur="1000" fill="hold"/>
                                        <p:tgtEl>
                                          <p:spTgt spid="217"/>
                                        </p:tgtEl>
                                        <p:attrNameLst>
                                          <p:attrName>ppt_x</p:attrName>
                                        </p:attrNameLst>
                                      </p:cBhvr>
                                      <p:tavLst>
                                        <p:tav tm="0">
                                          <p:val>
                                            <p:strVal val="#ppt_x"/>
                                          </p:val>
                                        </p:tav>
                                        <p:tav tm="100000">
                                          <p:val>
                                            <p:strVal val="#ppt_x"/>
                                          </p:val>
                                        </p:tav>
                                      </p:tavLst>
                                    </p:anim>
                                    <p:anim calcmode="lin" valueType="num">
                                      <p:cBhvr>
                                        <p:cTn id="22" dur="1000" fill="hold"/>
                                        <p:tgtEl>
                                          <p:spTgt spid="217"/>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16" presetID="4" grpId="5" fill="hold">
                                  <p:stCondLst>
                                    <p:cond delay="0"/>
                                  </p:stCondLst>
                                  <p:iterate type="el" backwards="0">
                                    <p:tmAbs val="0"/>
                                  </p:iterate>
                                  <p:childTnLst>
                                    <p:set>
                                      <p:cBhvr>
                                        <p:cTn id="26" fill="hold"/>
                                        <p:tgtEl>
                                          <p:spTgt spid="219"/>
                                        </p:tgtEl>
                                        <p:attrNameLst>
                                          <p:attrName>style.visibility</p:attrName>
                                        </p:attrNameLst>
                                      </p:cBhvr>
                                      <p:to>
                                        <p:strVal val="visible"/>
                                      </p:to>
                                    </p:set>
                                    <p:animEffect filter="box(in)" transition="in">
                                      <p:cBhvr>
                                        <p:cTn id="27" dur="2000"/>
                                        <p:tgtEl>
                                          <p:spTgt spid="219"/>
                                        </p:tgtEl>
                                      </p:cBhvr>
                                    </p:animEffect>
                                  </p:childTnLst>
                                </p:cTn>
                              </p:par>
                            </p:childTnLst>
                          </p:cTn>
                        </p:par>
                        <p:par>
                          <p:cTn id="28" fill="hold">
                            <p:stCondLst>
                              <p:cond delay="2000"/>
                            </p:stCondLst>
                            <p:childTnLst>
                              <p:par>
                                <p:cTn id="29" presetClass="entr" nodeType="afterEffect" presetSubtype="16" presetID="4" grpId="6" fill="hold">
                                  <p:stCondLst>
                                    <p:cond delay="0"/>
                                  </p:stCondLst>
                                  <p:iterate type="el" backwards="0">
                                    <p:tmAbs val="0"/>
                                  </p:iterate>
                                  <p:childTnLst>
                                    <p:set>
                                      <p:cBhvr>
                                        <p:cTn id="30" fill="hold"/>
                                        <p:tgtEl>
                                          <p:spTgt spid="221"/>
                                        </p:tgtEl>
                                        <p:attrNameLst>
                                          <p:attrName>style.visibility</p:attrName>
                                        </p:attrNameLst>
                                      </p:cBhvr>
                                      <p:to>
                                        <p:strVal val="visible"/>
                                      </p:to>
                                    </p:set>
                                    <p:animEffect filter="box(in)" transition="in">
                                      <p:cBhvr>
                                        <p:cTn id="31" dur="2000"/>
                                        <p:tgtEl>
                                          <p:spTgt spid="221"/>
                                        </p:tgtEl>
                                      </p:cBhvr>
                                    </p:animEffect>
                                  </p:childTnLst>
                                </p:cTn>
                              </p:par>
                            </p:childTnLst>
                          </p:cTn>
                        </p:par>
                        <p:par>
                          <p:cTn id="32" fill="hold">
                            <p:stCondLst>
                              <p:cond delay="4000"/>
                            </p:stCondLst>
                            <p:childTnLst>
                              <p:par>
                                <p:cTn id="33" presetClass="entr" nodeType="afterEffect" presetSubtype="16" presetID="4" grpId="7" fill="hold">
                                  <p:stCondLst>
                                    <p:cond delay="0"/>
                                  </p:stCondLst>
                                  <p:iterate type="el" backwards="0">
                                    <p:tmAbs val="0"/>
                                  </p:iterate>
                                  <p:childTnLst>
                                    <p:set>
                                      <p:cBhvr>
                                        <p:cTn id="34" fill="hold"/>
                                        <p:tgtEl>
                                          <p:spTgt spid="220"/>
                                        </p:tgtEl>
                                        <p:attrNameLst>
                                          <p:attrName>style.visibility</p:attrName>
                                        </p:attrNameLst>
                                      </p:cBhvr>
                                      <p:to>
                                        <p:strVal val="visible"/>
                                      </p:to>
                                    </p:set>
                                    <p:animEffect filter="box(in)" transition="in">
                                      <p:cBhvr>
                                        <p:cTn id="35" dur="2000"/>
                                        <p:tgtEl>
                                          <p:spTgt spid="220"/>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9" presetID="15" grpId="8" fill="hold">
                                  <p:stCondLst>
                                    <p:cond delay="0"/>
                                  </p:stCondLst>
                                  <p:iterate type="el" backwards="0">
                                    <p:tmAbs val="0"/>
                                  </p:iterate>
                                  <p:childTnLst>
                                    <p:set>
                                      <p:cBhvr>
                                        <p:cTn id="39" fill="hold"/>
                                        <p:tgtEl>
                                          <p:spTgt spid="212"/>
                                        </p:tgtEl>
                                        <p:attrNameLst>
                                          <p:attrName>style.visibility</p:attrName>
                                        </p:attrNameLst>
                                      </p:cBhvr>
                                      <p:to>
                                        <p:strVal val="visible"/>
                                      </p:to>
                                    </p:set>
                                    <p:anim calcmode="lin" valueType="num">
                                      <p:cBhvr>
                                        <p:cTn id="40" dur="800" fill="hold"/>
                                        <p:tgtEl>
                                          <p:spTgt spid="212"/>
                                        </p:tgtEl>
                                        <p:attrNameLst>
                                          <p:attrName>ppt_w</p:attrName>
                                        </p:attrNameLst>
                                      </p:cBhvr>
                                      <p:tavLst>
                                        <p:tav tm="0">
                                          <p:val>
                                            <p:fltVal val="0"/>
                                          </p:val>
                                        </p:tav>
                                        <p:tav tm="100000">
                                          <p:val>
                                            <p:strVal val="#ppt_w"/>
                                          </p:val>
                                        </p:tav>
                                      </p:tavLst>
                                    </p:anim>
                                    <p:anim calcmode="lin" valueType="num">
                                      <p:cBhvr>
                                        <p:cTn id="41" dur="800" fill="hold"/>
                                        <p:tgtEl>
                                          <p:spTgt spid="212"/>
                                        </p:tgtEl>
                                        <p:attrNameLst>
                                          <p:attrName>ppt_h</p:attrName>
                                        </p:attrNameLst>
                                      </p:cBhvr>
                                      <p:tavLst>
                                        <p:tav tm="0">
                                          <p:val>
                                            <p:fltVal val="0"/>
                                          </p:val>
                                        </p:tav>
                                        <p:tav tm="100000">
                                          <p:val>
                                            <p:strVal val="#ppt_h"/>
                                          </p:val>
                                        </p:tav>
                                      </p:tavLst>
                                    </p:anim>
                                    <p:anim calcmode="lin" valueType="num">
                                      <p:cBhvr>
                                        <p:cTn id="42" dur="800" fill="hold"/>
                                        <p:tgtEl>
                                          <p:spTgt spid="212"/>
                                        </p:tgtEl>
                                        <p:attrNameLst>
                                          <p:attrName>ppt_x</p:attrName>
                                        </p:attrNameLst>
                                      </p:cBhvr>
                                      <p:tavLst>
                                        <p:tav tm="0" fmla="#ppt_x+(cos(-2*pi*(1-$))*-#ppt_x-sin(-2*pi*(1-$))*(1-#ppt_y))*(1-$)">
                                          <p:val>
                                            <p:fltVal val="0"/>
                                          </p:val>
                                        </p:tav>
                                        <p:tav tm="100000">
                                          <p:val>
                                            <p:fltVal val="1"/>
                                          </p:val>
                                        </p:tav>
                                      </p:tavLst>
                                    </p:anim>
                                    <p:anim calcmode="lin" valueType="num">
                                      <p:cBhvr>
                                        <p:cTn id="43" dur="800" fill="hold"/>
                                        <p:tgtEl>
                                          <p:spTgt spid="212"/>
                                        </p:tgtEl>
                                        <p:attrNameLst>
                                          <p:attrName>ppt_y</p:attrName>
                                        </p:attrNameLst>
                                      </p:cBhvr>
                                      <p:tavLst>
                                        <p:tav tm="0" fmla="#ppt_y+(sin(-2*pi*(1-$))*-#ppt_x+cos(-2*pi*(1-$))*(1-#ppt_y))*(1-$)">
                                          <p:val>
                                            <p:fltVal val="0"/>
                                          </p:val>
                                        </p:tav>
                                        <p:tav tm="100000">
                                          <p:val>
                                            <p:fltVal val="1"/>
                                          </p:val>
                                        </p:tav>
                                      </p:tavLst>
                                    </p:anim>
                                  </p:childTnLst>
                                </p:cTn>
                              </p:par>
                            </p:childTnLst>
                          </p:cTn>
                        </p:par>
                        <p:par>
                          <p:cTn id="44" fill="hold">
                            <p:stCondLst>
                              <p:cond delay="800"/>
                            </p:stCondLst>
                            <p:childTnLst>
                              <p:par>
                                <p:cTn id="45" presetClass="entr" nodeType="afterEffect" presetSubtype="9" presetID="15" grpId="9" fill="hold">
                                  <p:stCondLst>
                                    <p:cond delay="0"/>
                                  </p:stCondLst>
                                  <p:iterate type="el" backwards="0">
                                    <p:tmAbs val="0"/>
                                  </p:iterate>
                                  <p:childTnLst>
                                    <p:set>
                                      <p:cBhvr>
                                        <p:cTn id="46" fill="hold"/>
                                        <p:tgtEl>
                                          <p:spTgt spid="213"/>
                                        </p:tgtEl>
                                        <p:attrNameLst>
                                          <p:attrName>style.visibility</p:attrName>
                                        </p:attrNameLst>
                                      </p:cBhvr>
                                      <p:to>
                                        <p:strVal val="visible"/>
                                      </p:to>
                                    </p:set>
                                    <p:anim calcmode="lin" valueType="num">
                                      <p:cBhvr>
                                        <p:cTn id="47" dur="800" fill="hold"/>
                                        <p:tgtEl>
                                          <p:spTgt spid="213"/>
                                        </p:tgtEl>
                                        <p:attrNameLst>
                                          <p:attrName>ppt_w</p:attrName>
                                        </p:attrNameLst>
                                      </p:cBhvr>
                                      <p:tavLst>
                                        <p:tav tm="0">
                                          <p:val>
                                            <p:fltVal val="0"/>
                                          </p:val>
                                        </p:tav>
                                        <p:tav tm="100000">
                                          <p:val>
                                            <p:strVal val="#ppt_w"/>
                                          </p:val>
                                        </p:tav>
                                      </p:tavLst>
                                    </p:anim>
                                    <p:anim calcmode="lin" valueType="num">
                                      <p:cBhvr>
                                        <p:cTn id="48" dur="800" fill="hold"/>
                                        <p:tgtEl>
                                          <p:spTgt spid="213"/>
                                        </p:tgtEl>
                                        <p:attrNameLst>
                                          <p:attrName>ppt_h</p:attrName>
                                        </p:attrNameLst>
                                      </p:cBhvr>
                                      <p:tavLst>
                                        <p:tav tm="0">
                                          <p:val>
                                            <p:fltVal val="0"/>
                                          </p:val>
                                        </p:tav>
                                        <p:tav tm="100000">
                                          <p:val>
                                            <p:strVal val="#ppt_h"/>
                                          </p:val>
                                        </p:tav>
                                      </p:tavLst>
                                    </p:anim>
                                    <p:anim calcmode="lin" valueType="num">
                                      <p:cBhvr>
                                        <p:cTn id="49" dur="800" fill="hold"/>
                                        <p:tgtEl>
                                          <p:spTgt spid="213"/>
                                        </p:tgtEl>
                                        <p:attrNameLst>
                                          <p:attrName>ppt_x</p:attrName>
                                        </p:attrNameLst>
                                      </p:cBhvr>
                                      <p:tavLst>
                                        <p:tav tm="0" fmla="#ppt_x+(cos(-2*pi*(1-$))*-#ppt_x-sin(-2*pi*(1-$))*(1-#ppt_y))*(1-$)">
                                          <p:val>
                                            <p:fltVal val="0"/>
                                          </p:val>
                                        </p:tav>
                                        <p:tav tm="100000">
                                          <p:val>
                                            <p:fltVal val="1"/>
                                          </p:val>
                                        </p:tav>
                                      </p:tavLst>
                                    </p:anim>
                                    <p:anim calcmode="lin" valueType="num">
                                      <p:cBhvr>
                                        <p:cTn id="50" dur="800" fill="hold"/>
                                        <p:tgtEl>
                                          <p:spTgt spid="213"/>
                                        </p:tgtEl>
                                        <p:attrNameLst>
                                          <p:attrName>ppt_y</p:attrName>
                                        </p:attrNameLst>
                                      </p:cBhvr>
                                      <p:tavLst>
                                        <p:tav tm="0" fmla="#ppt_y+(sin(-2*pi*(1-$))*-#ppt_x+cos(-2*pi*(1-$))*(1-#ppt_y))*(1-$)">
                                          <p:val>
                                            <p:fltVal val="0"/>
                                          </p:val>
                                        </p:tav>
                                        <p:tav tm="100000">
                                          <p:val>
                                            <p:fltVal val="1"/>
                                          </p:val>
                                        </p:tav>
                                      </p:tavLst>
                                    </p:anim>
                                  </p:childTnLst>
                                </p:cTn>
                              </p:par>
                            </p:childTnLst>
                          </p:cTn>
                        </p:par>
                        <p:par>
                          <p:cTn id="51" fill="hold">
                            <p:stCondLst>
                              <p:cond delay="1600"/>
                            </p:stCondLst>
                            <p:childTnLst>
                              <p:par>
                                <p:cTn id="52" presetClass="entr" nodeType="afterEffect" presetSubtype="9" presetID="15" grpId="10" fill="hold">
                                  <p:stCondLst>
                                    <p:cond delay="0"/>
                                  </p:stCondLst>
                                  <p:iterate type="el" backwards="0">
                                    <p:tmAbs val="0"/>
                                  </p:iterate>
                                  <p:childTnLst>
                                    <p:set>
                                      <p:cBhvr>
                                        <p:cTn id="53" fill="hold"/>
                                        <p:tgtEl>
                                          <p:spTgt spid="214"/>
                                        </p:tgtEl>
                                        <p:attrNameLst>
                                          <p:attrName>style.visibility</p:attrName>
                                        </p:attrNameLst>
                                      </p:cBhvr>
                                      <p:to>
                                        <p:strVal val="visible"/>
                                      </p:to>
                                    </p:set>
                                    <p:anim calcmode="lin" valueType="num">
                                      <p:cBhvr>
                                        <p:cTn id="54" dur="800" fill="hold"/>
                                        <p:tgtEl>
                                          <p:spTgt spid="214"/>
                                        </p:tgtEl>
                                        <p:attrNameLst>
                                          <p:attrName>ppt_w</p:attrName>
                                        </p:attrNameLst>
                                      </p:cBhvr>
                                      <p:tavLst>
                                        <p:tav tm="0">
                                          <p:val>
                                            <p:fltVal val="0"/>
                                          </p:val>
                                        </p:tav>
                                        <p:tav tm="100000">
                                          <p:val>
                                            <p:strVal val="#ppt_w"/>
                                          </p:val>
                                        </p:tav>
                                      </p:tavLst>
                                    </p:anim>
                                    <p:anim calcmode="lin" valueType="num">
                                      <p:cBhvr>
                                        <p:cTn id="55" dur="800" fill="hold"/>
                                        <p:tgtEl>
                                          <p:spTgt spid="214"/>
                                        </p:tgtEl>
                                        <p:attrNameLst>
                                          <p:attrName>ppt_h</p:attrName>
                                        </p:attrNameLst>
                                      </p:cBhvr>
                                      <p:tavLst>
                                        <p:tav tm="0">
                                          <p:val>
                                            <p:fltVal val="0"/>
                                          </p:val>
                                        </p:tav>
                                        <p:tav tm="100000">
                                          <p:val>
                                            <p:strVal val="#ppt_h"/>
                                          </p:val>
                                        </p:tav>
                                      </p:tavLst>
                                    </p:anim>
                                    <p:anim calcmode="lin" valueType="num">
                                      <p:cBhvr>
                                        <p:cTn id="56" dur="800" fill="hold"/>
                                        <p:tgtEl>
                                          <p:spTgt spid="214"/>
                                        </p:tgtEl>
                                        <p:attrNameLst>
                                          <p:attrName>ppt_x</p:attrName>
                                        </p:attrNameLst>
                                      </p:cBhvr>
                                      <p:tavLst>
                                        <p:tav tm="0" fmla="#ppt_x+(cos(-2*pi*(1-$))*-#ppt_x-sin(-2*pi*(1-$))*(1-#ppt_y))*(1-$)">
                                          <p:val>
                                            <p:fltVal val="0"/>
                                          </p:val>
                                        </p:tav>
                                        <p:tav tm="100000">
                                          <p:val>
                                            <p:fltVal val="1"/>
                                          </p:val>
                                        </p:tav>
                                      </p:tavLst>
                                    </p:anim>
                                    <p:anim calcmode="lin" valueType="num">
                                      <p:cBhvr>
                                        <p:cTn id="57" dur="800" fill="hold"/>
                                        <p:tgtEl>
                                          <p:spTgt spid="214"/>
                                        </p:tgtEl>
                                        <p:attrNameLst>
                                          <p:attrName>ppt_y</p:attrName>
                                        </p:attrNameLst>
                                      </p:cBhvr>
                                      <p:tavLst>
                                        <p:tav tm="0" fmla="#ppt_y+(sin(-2*pi*(1-$))*-#ppt_x+cos(-2*pi*(1-$))*(1-#ppt_y))*(1-$)">
                                          <p:val>
                                            <p:fltVal val="0"/>
                                          </p:val>
                                        </p:tav>
                                        <p:tav tm="100000">
                                          <p:val>
                                            <p:fltVal val="1"/>
                                          </p:val>
                                        </p:tav>
                                      </p:tavLst>
                                    </p:anim>
                                  </p:childTnLst>
                                </p:cTn>
                              </p:par>
                            </p:childTnLst>
                          </p:cTn>
                        </p:par>
                        <p:par>
                          <p:cTn id="58" fill="hold">
                            <p:stCondLst>
                              <p:cond delay="2400"/>
                            </p:stCondLst>
                            <p:childTnLst>
                              <p:par>
                                <p:cTn id="59" presetClass="entr" nodeType="afterEffect" presetSubtype="9" presetID="15" grpId="11" fill="hold">
                                  <p:stCondLst>
                                    <p:cond delay="0"/>
                                  </p:stCondLst>
                                  <p:iterate type="el" backwards="0">
                                    <p:tmAbs val="0"/>
                                  </p:iterate>
                                  <p:childTnLst>
                                    <p:set>
                                      <p:cBhvr>
                                        <p:cTn id="60" fill="hold"/>
                                        <p:tgtEl>
                                          <p:spTgt spid="215"/>
                                        </p:tgtEl>
                                        <p:attrNameLst>
                                          <p:attrName>style.visibility</p:attrName>
                                        </p:attrNameLst>
                                      </p:cBhvr>
                                      <p:to>
                                        <p:strVal val="visible"/>
                                      </p:to>
                                    </p:set>
                                    <p:anim calcmode="lin" valueType="num">
                                      <p:cBhvr>
                                        <p:cTn id="61" dur="800" fill="hold"/>
                                        <p:tgtEl>
                                          <p:spTgt spid="215"/>
                                        </p:tgtEl>
                                        <p:attrNameLst>
                                          <p:attrName>ppt_w</p:attrName>
                                        </p:attrNameLst>
                                      </p:cBhvr>
                                      <p:tavLst>
                                        <p:tav tm="0">
                                          <p:val>
                                            <p:fltVal val="0"/>
                                          </p:val>
                                        </p:tav>
                                        <p:tav tm="100000">
                                          <p:val>
                                            <p:strVal val="#ppt_w"/>
                                          </p:val>
                                        </p:tav>
                                      </p:tavLst>
                                    </p:anim>
                                    <p:anim calcmode="lin" valueType="num">
                                      <p:cBhvr>
                                        <p:cTn id="62" dur="800" fill="hold"/>
                                        <p:tgtEl>
                                          <p:spTgt spid="215"/>
                                        </p:tgtEl>
                                        <p:attrNameLst>
                                          <p:attrName>ppt_h</p:attrName>
                                        </p:attrNameLst>
                                      </p:cBhvr>
                                      <p:tavLst>
                                        <p:tav tm="0">
                                          <p:val>
                                            <p:fltVal val="0"/>
                                          </p:val>
                                        </p:tav>
                                        <p:tav tm="100000">
                                          <p:val>
                                            <p:strVal val="#ppt_h"/>
                                          </p:val>
                                        </p:tav>
                                      </p:tavLst>
                                    </p:anim>
                                    <p:anim calcmode="lin" valueType="num">
                                      <p:cBhvr>
                                        <p:cTn id="63" dur="800" fill="hold"/>
                                        <p:tgtEl>
                                          <p:spTgt spid="215"/>
                                        </p:tgtEl>
                                        <p:attrNameLst>
                                          <p:attrName>ppt_x</p:attrName>
                                        </p:attrNameLst>
                                      </p:cBhvr>
                                      <p:tavLst>
                                        <p:tav tm="0" fmla="#ppt_x+(cos(-2*pi*(1-$))*-#ppt_x-sin(-2*pi*(1-$))*(1-#ppt_y))*(1-$)">
                                          <p:val>
                                            <p:fltVal val="0"/>
                                          </p:val>
                                        </p:tav>
                                        <p:tav tm="100000">
                                          <p:val>
                                            <p:fltVal val="1"/>
                                          </p:val>
                                        </p:tav>
                                      </p:tavLst>
                                    </p:anim>
                                    <p:anim calcmode="lin" valueType="num">
                                      <p:cBhvr>
                                        <p:cTn id="64" dur="800" fill="hold"/>
                                        <p:tgtEl>
                                          <p:spTgt spid="2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65" fill="hold" display="0">
                  <p:stCondLst>
                    <p:cond delay="indefinite"/>
                  </p:stCondLst>
                </p:cTn>
                <p:tgtEl>
                  <p:spTgt spid="222"/>
                </p:tgtEl>
              </p:cMediaNode>
            </p:audio>
          </p:childTnLst>
        </p:cTn>
      </p:par>
    </p:tnLst>
    <p:bldLst>
      <p:bldP build="whole" bldLvl="1" animBg="1" rev="0" advAuto="0" spid="213" grpId="9"/>
      <p:bldP build="whole" bldLvl="1" animBg="1" rev="0" advAuto="0" spid="216" grpId="2"/>
      <p:bldP build="whole" bldLvl="1" animBg="1" rev="0" advAuto="0" spid="214" grpId="10"/>
      <p:bldP build="whole" bldLvl="1" animBg="1" rev="0" advAuto="0" spid="217" grpId="4"/>
      <p:bldP build="whole" bldLvl="1" animBg="1" rev="0" advAuto="0" spid="212" grpId="8"/>
      <p:bldP build="whole" bldLvl="1" animBg="1" rev="0" advAuto="0" spid="218" grpId="3"/>
      <p:bldP build="whole" bldLvl="1" animBg="1" rev="0" advAuto="0" spid="220" grpId="7"/>
      <p:bldP build="whole" bldLvl="1" animBg="1" rev="0" advAuto="0" spid="221" grpId="6"/>
      <p:bldP build="whole" bldLvl="1" animBg="1" rev="0" advAuto="0" spid="215" grpId="11"/>
      <p:bldP build="whole" bldLvl="1" animBg="1" rev="0" advAuto="0" spid="219" grpId="5"/>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Title 1"/>
          <p:cNvSpPr txBox="1"/>
          <p:nvPr>
            <p:ph type="title"/>
          </p:nvPr>
        </p:nvSpPr>
        <p:spPr>
          <a:xfrm>
            <a:off x="381000" y="838199"/>
            <a:ext cx="8229600" cy="667514"/>
          </a:xfrm>
          <a:prstGeom prst="rect">
            <a:avLst/>
          </a:prstGeom>
        </p:spPr>
        <p:txBody>
          <a:bodyPr/>
          <a:lstStyle/>
          <a:p>
            <a:pPr algn="ctr" defTabSz="749808">
              <a:defRPr b="1" spc="-82" sz="3443">
                <a:solidFill>
                  <a:srgbClr val="C00000"/>
                </a:solidFill>
              </a:defRPr>
            </a:pPr>
            <a:r>
              <a:t>Tracing the Standards </a:t>
            </a:r>
            <a:r>
              <a:rPr b="0"/>
              <a:t>(K-5)</a:t>
            </a:r>
          </a:p>
        </p:txBody>
      </p:sp>
      <p:sp>
        <p:nvSpPr>
          <p:cNvPr id="227" name="Slide Number Placeholder 3"/>
          <p:cNvSpPr txBox="1"/>
          <p:nvPr>
            <p:ph type="sldNum" sz="quarter" idx="4294967295"/>
          </p:nvPr>
        </p:nvSpPr>
        <p:spPr>
          <a:xfrm>
            <a:off x="8197850" y="6411912"/>
            <a:ext cx="215901" cy="254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8" name="Picture 3" descr="Picture 3"/>
          <p:cNvPicPr>
            <a:picLocks noChangeAspect="1"/>
          </p:cNvPicPr>
          <p:nvPr/>
        </p:nvPicPr>
        <p:blipFill>
          <a:blip r:embed="rId3">
            <a:extLst/>
          </a:blip>
          <a:stretch>
            <a:fillRect/>
          </a:stretch>
        </p:blipFill>
        <p:spPr>
          <a:xfrm>
            <a:off x="457200" y="1905000"/>
            <a:ext cx="8369852" cy="4191000"/>
          </a:xfrm>
          <a:prstGeom prst="rect">
            <a:avLst/>
          </a:prstGeom>
          <a:ln w="12700">
            <a:miter lim="400000"/>
          </a:ln>
        </p:spPr>
      </p:pic>
      <p:pic>
        <p:nvPicPr>
          <p:cNvPr id="229" name="Audio 2" descr="Audio 2"/>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8382000" y="6096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55812063" fill="hold"/>
                                        <p:tgtEl>
                                          <p:spTgt spid="22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22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Title 1"/>
          <p:cNvSpPr txBox="1"/>
          <p:nvPr>
            <p:ph type="title"/>
          </p:nvPr>
        </p:nvSpPr>
        <p:spPr>
          <a:xfrm>
            <a:off x="381000" y="838199"/>
            <a:ext cx="8229600" cy="667514"/>
          </a:xfrm>
          <a:prstGeom prst="rect">
            <a:avLst/>
          </a:prstGeom>
        </p:spPr>
        <p:txBody>
          <a:bodyPr/>
          <a:lstStyle/>
          <a:p>
            <a:pPr algn="ctr" defTabSz="749808">
              <a:defRPr b="1" spc="-82" sz="3443">
                <a:solidFill>
                  <a:srgbClr val="C00000"/>
                </a:solidFill>
              </a:defRPr>
            </a:pPr>
            <a:r>
              <a:t>Tracing the Standards </a:t>
            </a:r>
            <a:r>
              <a:rPr b="0"/>
              <a:t>(6-12)</a:t>
            </a:r>
          </a:p>
        </p:txBody>
      </p:sp>
      <p:sp>
        <p:nvSpPr>
          <p:cNvPr id="234" name="Slide Number Placeholder 3"/>
          <p:cNvSpPr txBox="1"/>
          <p:nvPr>
            <p:ph type="sldNum" sz="quarter" idx="4294967295"/>
          </p:nvPr>
        </p:nvSpPr>
        <p:spPr>
          <a:xfrm>
            <a:off x="8197850" y="6411912"/>
            <a:ext cx="215901" cy="254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5" name="Picture 2" descr="Picture 2"/>
          <p:cNvPicPr>
            <a:picLocks noChangeAspect="1"/>
          </p:cNvPicPr>
          <p:nvPr/>
        </p:nvPicPr>
        <p:blipFill>
          <a:blip r:embed="rId3">
            <a:extLst/>
          </a:blip>
          <a:stretch>
            <a:fillRect/>
          </a:stretch>
        </p:blipFill>
        <p:spPr>
          <a:xfrm>
            <a:off x="838200" y="1609811"/>
            <a:ext cx="7391400" cy="4988713"/>
          </a:xfrm>
          <a:prstGeom prst="rect">
            <a:avLst/>
          </a:prstGeom>
          <a:ln w="12700">
            <a:miter lim="400000"/>
          </a:ln>
        </p:spPr>
      </p:pic>
      <p:pic>
        <p:nvPicPr>
          <p:cNvPr id="236" name="Audio 2" descr="Audio 2"/>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8382000" y="6096000"/>
            <a:ext cx="571500" cy="571500"/>
          </a:xfrm>
          <a:prstGeom prst="rect">
            <a:avLst/>
          </a:prstGeom>
          <a:ln w="12700">
            <a:miter lim="400000"/>
          </a:ln>
        </p:spPr>
      </p:pic>
    </p:spTree>
  </p:cSld>
  <p:clrMapOvr>
    <a:masterClrMapping/>
  </p:clrMapOvr>
  <p:transition xmlns:p14="http://schemas.microsoft.com/office/powerpoint/2010/main" spd="med" advClick="0" advTm="5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8214603" fill="hold"/>
                                        <p:tgtEl>
                                          <p:spTgt spid="23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23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 name="Subtitle 1"/>
          <p:cNvSpPr txBox="1"/>
          <p:nvPr>
            <p:ph type="subTitle" sz="quarter" idx="1"/>
          </p:nvPr>
        </p:nvSpPr>
        <p:spPr>
          <a:prstGeom prst="rect">
            <a:avLst/>
          </a:prstGeom>
        </p:spPr>
        <p:txBody>
          <a:bodyPr/>
          <a:lstStyle/>
          <a:p>
            <a:pPr/>
            <a:r>
              <a:t>Created a video to introduce the system’s teachers to the</a:t>
            </a:r>
          </a:p>
          <a:p>
            <a:pPr/>
            <a:r>
              <a:t> College and Career Ready Standards</a:t>
            </a:r>
          </a:p>
        </p:txBody>
      </p:sp>
      <p:sp>
        <p:nvSpPr>
          <p:cNvPr id="104" name="Title 2"/>
          <p:cNvSpPr txBox="1"/>
          <p:nvPr>
            <p:ph type="ctrTitle"/>
          </p:nvPr>
        </p:nvSpPr>
        <p:spPr>
          <a:prstGeom prst="rect">
            <a:avLst/>
          </a:prstGeom>
        </p:spPr>
        <p:txBody>
          <a:bodyPr/>
          <a:lstStyle>
            <a:lvl1pPr>
              <a:defRPr>
                <a:solidFill>
                  <a:srgbClr val="C00000"/>
                </a:solidFill>
              </a:defRPr>
            </a:lvl1pPr>
          </a:lstStyle>
          <a:p>
            <a:pPr/>
            <a:r>
              <a:t>Coffee County CCRS Team</a:t>
            </a:r>
          </a:p>
        </p:txBody>
      </p:sp>
    </p:spTree>
  </p:cSld>
  <p:clrMapOvr>
    <a:masterClrMapping/>
  </p:clrMapOvr>
  <mc:AlternateContent xmlns:mc="http://schemas.openxmlformats.org/markup-compatibility/2006">
    <mc:Choice xmlns:p14="http://schemas.microsoft.com/office/powerpoint/2010/main" Requires="p14">
      <p:transition spd="slow" advClick="0" advTm="5000" p14:dur="12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Content Placeholder 2"/>
          <p:cNvSpPr txBox="1"/>
          <p:nvPr>
            <p:ph type="body" idx="1"/>
          </p:nvPr>
        </p:nvSpPr>
        <p:spPr>
          <a:xfrm>
            <a:off x="533400" y="990600"/>
            <a:ext cx="8153400" cy="5334000"/>
          </a:xfrm>
          <a:prstGeom prst="rect">
            <a:avLst/>
          </a:prstGeom>
        </p:spPr>
        <p:txBody>
          <a:bodyPr/>
          <a:lstStyle/>
          <a:p>
            <a:pPr marL="0" indent="0" algn="ctr">
              <a:buSzTx/>
              <a:buFont typeface="Wingdings 2"/>
              <a:buNone/>
              <a:defRPr sz="4400">
                <a:latin typeface="Arial Rounded MT Bold"/>
                <a:ea typeface="Arial Rounded MT Bold"/>
                <a:cs typeface="Arial Rounded MT Bold"/>
                <a:sym typeface="Arial Rounded MT Bold"/>
              </a:defRPr>
            </a:pPr>
            <a:r>
              <a:t>Thank you for your participation!</a:t>
            </a:r>
          </a:p>
          <a:p>
            <a:pPr marL="0" indent="0" algn="ctr">
              <a:buSzTx/>
              <a:buFont typeface="Wingdings 2"/>
              <a:buNone/>
              <a:defRPr sz="3200">
                <a:latin typeface="Arial Rounded MT Bold"/>
                <a:ea typeface="Arial Rounded MT Bold"/>
                <a:cs typeface="Arial Rounded MT Bold"/>
                <a:sym typeface="Arial Rounded MT Bold"/>
              </a:defRPr>
            </a:pPr>
            <a:r>
              <a:t>This information and more is available at:</a:t>
            </a:r>
          </a:p>
          <a:p>
            <a:pPr marL="0" indent="0" algn="ctr">
              <a:buSzTx/>
              <a:buFont typeface="Wingdings 2"/>
              <a:buNone/>
              <a:defRPr sz="3200">
                <a:latin typeface="Arial Rounded MT Bold"/>
                <a:ea typeface="Arial Rounded MT Bold"/>
                <a:cs typeface="Arial Rounded MT Bold"/>
                <a:sym typeface="Arial Rounded MT Bold"/>
              </a:defRPr>
            </a:pPr>
            <a:r>
              <a:rPr u="sng">
                <a:solidFill>
                  <a:srgbClr val="8E58B6"/>
                </a:solidFill>
                <a:uFill>
                  <a:solidFill>
                    <a:srgbClr val="8E58B6"/>
                  </a:solidFill>
                </a:uFill>
                <a:hlinkClick r:id="rId2" invalidUrl="" action="" tgtFrame="" tooltip="" history="1" highlightClick="0" endSnd="0"/>
              </a:rPr>
              <a:t>http://alex.state.al.us</a:t>
            </a:r>
          </a:p>
          <a:p>
            <a:pPr marL="0" indent="0" algn="ctr">
              <a:buSzTx/>
              <a:buFont typeface="Wingdings 2"/>
              <a:buNone/>
              <a:defRPr sz="1600">
                <a:latin typeface="Arial Rounded MT Bold"/>
                <a:ea typeface="Arial Rounded MT Bold"/>
                <a:cs typeface="Arial Rounded MT Bold"/>
                <a:sym typeface="Arial Rounded MT Bold"/>
              </a:defRPr>
            </a:pPr>
            <a:r>
              <a:t>Presented by:</a:t>
            </a:r>
          </a:p>
          <a:p>
            <a:pPr marL="0" indent="0" algn="ctr">
              <a:buSzTx/>
              <a:buFont typeface="Wingdings 2"/>
              <a:buNone/>
              <a:defRPr sz="1600">
                <a:latin typeface="Arial Rounded MT Bold"/>
                <a:ea typeface="Arial Rounded MT Bold"/>
                <a:cs typeface="Arial Rounded MT Bold"/>
                <a:sym typeface="Arial Rounded MT Bold"/>
              </a:defRPr>
            </a:pPr>
            <a:r>
              <a:t>Leigh Barr (ZC)</a:t>
            </a:r>
          </a:p>
          <a:p>
            <a:pPr marL="0" indent="0" algn="ctr">
              <a:buSzTx/>
              <a:buFont typeface="Wingdings 2"/>
              <a:buNone/>
              <a:defRPr sz="1600">
                <a:latin typeface="Arial Rounded MT Bold"/>
                <a:ea typeface="Arial Rounded MT Bold"/>
                <a:cs typeface="Arial Rounded MT Bold"/>
                <a:sym typeface="Arial Rounded MT Bold"/>
              </a:defRPr>
            </a:pPr>
            <a:r>
              <a:t>Shannon Clark (NBH)</a:t>
            </a:r>
          </a:p>
          <a:p>
            <a:pPr marL="0" indent="0" algn="ctr">
              <a:buSzTx/>
              <a:buFont typeface="Wingdings 2"/>
              <a:buNone/>
              <a:defRPr sz="1600">
                <a:latin typeface="Arial Rounded MT Bold"/>
                <a:ea typeface="Arial Rounded MT Bold"/>
                <a:cs typeface="Arial Rounded MT Bold"/>
                <a:sym typeface="Arial Rounded MT Bold"/>
              </a:defRPr>
            </a:pPr>
            <a:r>
              <a:t>Angela Kelley (KS)</a:t>
            </a:r>
          </a:p>
          <a:p>
            <a:pPr marL="0" indent="0" algn="ctr">
              <a:buSzTx/>
              <a:buFont typeface="Wingdings 2"/>
              <a:buNone/>
              <a:defRPr sz="1600">
                <a:latin typeface="Arial Rounded MT Bold"/>
                <a:ea typeface="Arial Rounded MT Bold"/>
                <a:cs typeface="Arial Rounded MT Bold"/>
                <a:sym typeface="Arial Rounded MT Bold"/>
              </a:defRPr>
            </a:pPr>
            <a:r>
              <a:t>Jan Moore (NBE)</a:t>
            </a:r>
          </a:p>
          <a:p>
            <a:pPr marL="0" indent="0" algn="ctr">
              <a:buSzTx/>
              <a:buFont typeface="Wingdings 2"/>
              <a:buNone/>
              <a:defRPr sz="1600">
                <a:latin typeface="Arial Rounded MT Bold"/>
                <a:ea typeface="Arial Rounded MT Bold"/>
                <a:cs typeface="Arial Rounded MT Bold"/>
                <a:sym typeface="Arial Rounded MT Bold"/>
              </a:defRPr>
            </a:pPr>
            <a:r>
              <a:t>Holli Richardson (ZC)</a:t>
            </a:r>
          </a:p>
          <a:p>
            <a:pPr marL="0" indent="0" algn="ctr">
              <a:buSzTx/>
              <a:buFont typeface="Wingdings 2"/>
              <a:buNone/>
              <a:defRPr sz="1600">
                <a:latin typeface="Arial Rounded MT Bold"/>
                <a:ea typeface="Arial Rounded MT Bold"/>
                <a:cs typeface="Arial Rounded MT Bold"/>
                <a:sym typeface="Arial Rounded MT Bold"/>
              </a:defRPr>
            </a:pPr>
            <a:r>
              <a:t>Shan Sessions (KS)</a:t>
            </a:r>
          </a:p>
        </p:txBody>
      </p:sp>
      <p:sp>
        <p:nvSpPr>
          <p:cNvPr id="241" name="Slide Number Placeholder 3"/>
          <p:cNvSpPr txBox="1"/>
          <p:nvPr>
            <p:ph type="sldNum" sz="quarter" idx="4294967295"/>
          </p:nvPr>
        </p:nvSpPr>
        <p:spPr>
          <a:xfrm>
            <a:off x="8197850" y="6411912"/>
            <a:ext cx="215901" cy="254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0" advTm="15000" p14:dur="12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Content Placeholder 1"/>
          <p:cNvSpPr txBox="1"/>
          <p:nvPr>
            <p:ph type="body" idx="1"/>
          </p:nvPr>
        </p:nvSpPr>
        <p:spPr>
          <a:prstGeom prst="rect">
            <a:avLst/>
          </a:prstGeom>
          <a:solidFill>
            <a:srgbClr val="FFFFFF"/>
          </a:solidFill>
        </p:spPr>
        <p:txBody>
          <a:bodyPr/>
          <a:lstStyle/>
          <a:p>
            <a:pPr marL="0" indent="0" algn="ctr">
              <a:lnSpc>
                <a:spcPct val="80000"/>
              </a:lnSpc>
              <a:spcBef>
                <a:spcPts val="0"/>
              </a:spcBef>
              <a:buSzTx/>
              <a:buFont typeface="Wingdings 2"/>
              <a:buNone/>
              <a:defRPr sz="1200">
                <a:solidFill>
                  <a:srgbClr val="000000"/>
                </a:solidFill>
                <a:latin typeface="Arial"/>
                <a:ea typeface="Arial"/>
                <a:cs typeface="Arial"/>
                <a:sym typeface="Arial"/>
              </a:defRPr>
            </a:pPr>
            <a:r>
              <a:t>COMMON CORE READINESS STANDARDS</a:t>
            </a:r>
            <a:endParaRPr>
              <a:latin typeface="Times New Roman"/>
              <a:ea typeface="Times New Roman"/>
              <a:cs typeface="Times New Roman"/>
              <a:sym typeface="Times New Roman"/>
            </a:endParaRPr>
          </a:p>
          <a:p>
            <a:pPr marL="0" indent="0" algn="ctr">
              <a:lnSpc>
                <a:spcPct val="80000"/>
              </a:lnSpc>
              <a:spcBef>
                <a:spcPts val="0"/>
              </a:spcBef>
              <a:buSzTx/>
              <a:buFont typeface="Wingdings 2"/>
              <a:buNone/>
              <a:defRPr sz="1200">
                <a:solidFill>
                  <a:srgbClr val="000000"/>
                </a:solidFill>
                <a:latin typeface="Arial"/>
                <a:ea typeface="Arial"/>
                <a:cs typeface="Arial"/>
                <a:sym typeface="Arial"/>
              </a:defRPr>
            </a:pPr>
            <a:r>
              <a:t>PHASE 2 MEETING</a:t>
            </a:r>
            <a:endParaRPr>
              <a:latin typeface="Times New Roman"/>
              <a:ea typeface="Times New Roman"/>
              <a:cs typeface="Times New Roman"/>
              <a:sym typeface="Times New Roman"/>
            </a:endParaRPr>
          </a:p>
          <a:p>
            <a:pPr marL="0" indent="0" algn="ctr">
              <a:lnSpc>
                <a:spcPct val="80000"/>
              </a:lnSpc>
              <a:spcBef>
                <a:spcPts val="0"/>
              </a:spcBef>
              <a:buSzTx/>
              <a:buFont typeface="Wingdings 2"/>
              <a:buNone/>
              <a:defRPr sz="1200">
                <a:solidFill>
                  <a:srgbClr val="000000"/>
                </a:solidFill>
                <a:latin typeface="Arial"/>
                <a:ea typeface="Arial"/>
                <a:cs typeface="Arial"/>
                <a:sym typeface="Arial"/>
              </a:defRPr>
            </a:pPr>
            <a:r>
              <a:t>AGENDA</a:t>
            </a:r>
            <a:endParaRPr>
              <a:latin typeface="Times New Roman"/>
              <a:ea typeface="Times New Roman"/>
              <a:cs typeface="Times New Roman"/>
              <a:sym typeface="Times New Roman"/>
            </a:endParaRPr>
          </a:p>
          <a:p>
            <a:pPr marL="0" indent="0">
              <a:lnSpc>
                <a:spcPct val="80000"/>
              </a:lnSpc>
              <a:spcBef>
                <a:spcPts val="0"/>
              </a:spcBef>
              <a:buSzTx/>
              <a:buFont typeface="Wingdings 2"/>
              <a:buNone/>
              <a:defRPr sz="1200">
                <a:solidFill>
                  <a:srgbClr val="000000"/>
                </a:solidFill>
                <a:latin typeface="Times New Roman"/>
                <a:ea typeface="Times New Roman"/>
                <a:cs typeface="Times New Roman"/>
                <a:sym typeface="Times New Roman"/>
              </a:defRPr>
            </a:pPr>
            <a:br/>
            <a:r>
              <a:rPr>
                <a:latin typeface="Arial"/>
                <a:ea typeface="Arial"/>
                <a:cs typeface="Arial"/>
                <a:sym typeface="Arial"/>
              </a:rPr>
              <a:t>Investigating the Portrait of a Literate Individual Activity</a:t>
            </a:r>
          </a:p>
          <a:p>
            <a:pPr>
              <a:lnSpc>
                <a:spcPct val="80000"/>
              </a:lnSpc>
              <a:spcBef>
                <a:spcPts val="0"/>
              </a:spcBef>
              <a:buFont typeface="Arial"/>
              <a:buChar char="•"/>
              <a:defRPr sz="1200">
                <a:solidFill>
                  <a:srgbClr val="000000"/>
                </a:solidFill>
                <a:latin typeface="Arial"/>
                <a:ea typeface="Arial"/>
                <a:cs typeface="Arial"/>
                <a:sym typeface="Arial"/>
              </a:defRPr>
            </a:pPr>
            <a:r>
              <a:t>Give teachers blank handout and ask them to discuss what each of the characteristics looks like in the classroom and fill into the blanks.</a:t>
            </a:r>
          </a:p>
          <a:p>
            <a:pPr>
              <a:lnSpc>
                <a:spcPct val="80000"/>
              </a:lnSpc>
              <a:spcBef>
                <a:spcPts val="0"/>
              </a:spcBef>
              <a:buFont typeface="Arial"/>
              <a:buChar char="•"/>
              <a:defRPr sz="1200">
                <a:solidFill>
                  <a:srgbClr val="000000"/>
                </a:solidFill>
                <a:latin typeface="Arial"/>
                <a:ea typeface="Arial"/>
                <a:cs typeface="Arial"/>
                <a:sym typeface="Arial"/>
              </a:defRPr>
            </a:pPr>
            <a:r>
              <a:t>Then have teachers turn to “Students Who Are College and Career Ready” handout and highlight phrases that stand out. Lead a discussion on this information.</a:t>
            </a:r>
          </a:p>
          <a:p>
            <a:pPr marL="0" indent="0">
              <a:lnSpc>
                <a:spcPct val="80000"/>
              </a:lnSpc>
              <a:spcBef>
                <a:spcPts val="0"/>
              </a:spcBef>
              <a:buSzTx/>
              <a:buFont typeface="Wingdings 2"/>
              <a:buNone/>
              <a:defRPr sz="1200">
                <a:solidFill>
                  <a:srgbClr val="000000"/>
                </a:solidFill>
                <a:latin typeface="Times New Roman"/>
                <a:ea typeface="Times New Roman"/>
                <a:cs typeface="Times New Roman"/>
                <a:sym typeface="Times New Roman"/>
              </a:defRPr>
            </a:pPr>
          </a:p>
          <a:p>
            <a:pPr marL="0" indent="0">
              <a:lnSpc>
                <a:spcPct val="80000"/>
              </a:lnSpc>
              <a:spcBef>
                <a:spcPts val="0"/>
              </a:spcBef>
              <a:buSzTx/>
              <a:buFont typeface="Wingdings 2"/>
              <a:buNone/>
              <a:defRPr sz="1200">
                <a:solidFill>
                  <a:srgbClr val="000000"/>
                </a:solidFill>
                <a:latin typeface="Arial"/>
                <a:ea typeface="Arial"/>
                <a:cs typeface="Arial"/>
                <a:sym typeface="Arial"/>
              </a:defRPr>
            </a:pPr>
            <a:r>
              <a:t>Information Text Activity</a:t>
            </a:r>
            <a:endParaRPr>
              <a:latin typeface="Times New Roman"/>
              <a:ea typeface="Times New Roman"/>
              <a:cs typeface="Times New Roman"/>
              <a:sym typeface="Times New Roman"/>
            </a:endParaRPr>
          </a:p>
          <a:p>
            <a:pPr>
              <a:lnSpc>
                <a:spcPct val="80000"/>
              </a:lnSpc>
              <a:spcBef>
                <a:spcPts val="0"/>
              </a:spcBef>
              <a:buFont typeface="Arial"/>
              <a:buChar char="•"/>
              <a:defRPr sz="1200">
                <a:solidFill>
                  <a:srgbClr val="000000"/>
                </a:solidFill>
                <a:latin typeface="Arial"/>
                <a:ea typeface="Arial"/>
                <a:cs typeface="Arial"/>
                <a:sym typeface="Arial"/>
              </a:defRPr>
            </a:pPr>
            <a:r>
              <a:t>Give teachers the Informational Text handout. Discuss purpose of informational text listed at the top of the handout.</a:t>
            </a:r>
          </a:p>
          <a:p>
            <a:pPr>
              <a:lnSpc>
                <a:spcPct val="80000"/>
              </a:lnSpc>
              <a:spcBef>
                <a:spcPts val="0"/>
              </a:spcBef>
              <a:buFont typeface="Arial"/>
              <a:buChar char="•"/>
              <a:defRPr sz="1200">
                <a:solidFill>
                  <a:srgbClr val="000000"/>
                </a:solidFill>
                <a:latin typeface="Arial"/>
                <a:ea typeface="Arial"/>
                <a:cs typeface="Arial"/>
                <a:sym typeface="Arial"/>
              </a:defRPr>
            </a:pPr>
            <a:r>
              <a:t>Have teachers look through the list and place a check beside items they already use.  Then have them circle at least three new ones they could incorporate next semester.</a:t>
            </a:r>
          </a:p>
          <a:p>
            <a:pPr>
              <a:lnSpc>
                <a:spcPct val="80000"/>
              </a:lnSpc>
              <a:spcBef>
                <a:spcPts val="0"/>
              </a:spcBef>
              <a:buFont typeface="Arial"/>
              <a:buChar char="•"/>
              <a:defRPr sz="1200">
                <a:solidFill>
                  <a:srgbClr val="000000"/>
                </a:solidFill>
                <a:latin typeface="Arial"/>
                <a:ea typeface="Arial"/>
                <a:cs typeface="Arial"/>
                <a:sym typeface="Arial"/>
              </a:defRPr>
            </a:pPr>
            <a:r>
              <a:t>Have teachers look at the “Snapshots of Informational Text Instruction” and highlight the ones already seen in their classrooms. Discuss.</a:t>
            </a:r>
          </a:p>
          <a:p>
            <a:pPr marL="0" indent="0">
              <a:lnSpc>
                <a:spcPct val="80000"/>
              </a:lnSpc>
              <a:spcBef>
                <a:spcPts val="0"/>
              </a:spcBef>
              <a:buSzTx/>
              <a:buFont typeface="Wingdings 2"/>
              <a:buNone/>
              <a:defRPr sz="1200">
                <a:solidFill>
                  <a:srgbClr val="000000"/>
                </a:solidFill>
                <a:latin typeface="Times New Roman"/>
                <a:ea typeface="Times New Roman"/>
                <a:cs typeface="Times New Roman"/>
                <a:sym typeface="Times New Roman"/>
              </a:defRPr>
            </a:pPr>
          </a:p>
          <a:p>
            <a:pPr marL="0" indent="0">
              <a:lnSpc>
                <a:spcPct val="80000"/>
              </a:lnSpc>
              <a:spcBef>
                <a:spcPts val="0"/>
              </a:spcBef>
              <a:buSzTx/>
              <a:buFont typeface="Wingdings 2"/>
              <a:buNone/>
              <a:defRPr sz="1200">
                <a:solidFill>
                  <a:srgbClr val="000000"/>
                </a:solidFill>
                <a:latin typeface="Arial"/>
                <a:ea typeface="Arial"/>
                <a:cs typeface="Arial"/>
                <a:sym typeface="Arial"/>
              </a:defRPr>
            </a:pPr>
            <a:r>
              <a:t>Tracing the Standards Activity</a:t>
            </a:r>
            <a:endParaRPr>
              <a:latin typeface="Times New Roman"/>
              <a:ea typeface="Times New Roman"/>
              <a:cs typeface="Times New Roman"/>
              <a:sym typeface="Times New Roman"/>
            </a:endParaRPr>
          </a:p>
          <a:p>
            <a:pPr>
              <a:lnSpc>
                <a:spcPct val="80000"/>
              </a:lnSpc>
              <a:spcBef>
                <a:spcPts val="0"/>
              </a:spcBef>
              <a:buFont typeface="Arial"/>
              <a:buChar char="•"/>
              <a:defRPr sz="1200">
                <a:solidFill>
                  <a:srgbClr val="000000"/>
                </a:solidFill>
                <a:latin typeface="Arial"/>
                <a:ea typeface="Arial"/>
                <a:cs typeface="Arial"/>
                <a:sym typeface="Arial"/>
              </a:defRPr>
            </a:pPr>
            <a:r>
              <a:t>Have each grade level/subject area trace at least two of the standards.  Ask them to underline words in each standard that are the same from grade level to grade level. Then have them circle the words that show increased rigor at each grade level.</a:t>
            </a:r>
          </a:p>
          <a:p>
            <a:pPr>
              <a:lnSpc>
                <a:spcPct val="80000"/>
              </a:lnSpc>
              <a:spcBef>
                <a:spcPts val="0"/>
              </a:spcBef>
              <a:buFont typeface="Arial"/>
              <a:buChar char="•"/>
              <a:defRPr sz="1200">
                <a:solidFill>
                  <a:srgbClr val="000000"/>
                </a:solidFill>
                <a:latin typeface="Arial"/>
                <a:ea typeface="Arial"/>
                <a:cs typeface="Arial"/>
                <a:sym typeface="Arial"/>
              </a:defRPr>
            </a:pPr>
            <a:r>
              <a:t>GROUPS WILL NEED THEIR SPECIFIC INFORMATIONAL TEXT STANDARDS TO COMPLETE THIS ACTIVITY.</a:t>
            </a:r>
          </a:p>
          <a:p>
            <a:pPr marL="0" indent="0">
              <a:lnSpc>
                <a:spcPct val="80000"/>
              </a:lnSpc>
              <a:spcBef>
                <a:spcPts val="0"/>
              </a:spcBef>
              <a:buSzTx/>
              <a:buFont typeface="Wingdings 2"/>
              <a:buNone/>
              <a:defRPr sz="1200">
                <a:solidFill>
                  <a:srgbClr val="000000"/>
                </a:solidFill>
                <a:latin typeface="Times New Roman"/>
                <a:ea typeface="Times New Roman"/>
                <a:cs typeface="Times New Roman"/>
                <a:sym typeface="Times New Roman"/>
              </a:defRPr>
            </a:pPr>
          </a:p>
          <a:p>
            <a:pPr marL="0" indent="0">
              <a:lnSpc>
                <a:spcPct val="80000"/>
              </a:lnSpc>
              <a:spcBef>
                <a:spcPts val="0"/>
              </a:spcBef>
              <a:buSzTx/>
              <a:buFont typeface="Wingdings 2"/>
              <a:buNone/>
              <a:defRPr sz="1200">
                <a:solidFill>
                  <a:srgbClr val="000000"/>
                </a:solidFill>
                <a:latin typeface="Arial"/>
                <a:ea typeface="Arial"/>
                <a:cs typeface="Arial"/>
                <a:sym typeface="Arial"/>
              </a:defRPr>
            </a:pPr>
            <a:r>
              <a:t>Alabama Insight</a:t>
            </a:r>
            <a:endParaRPr>
              <a:latin typeface="Times New Roman"/>
              <a:ea typeface="Times New Roman"/>
              <a:cs typeface="Times New Roman"/>
              <a:sym typeface="Times New Roman"/>
            </a:endParaRPr>
          </a:p>
          <a:p>
            <a:pPr>
              <a:lnSpc>
                <a:spcPct val="80000"/>
              </a:lnSpc>
              <a:spcBef>
                <a:spcPts val="0"/>
              </a:spcBef>
              <a:buFont typeface="Arial"/>
              <a:buChar char="•"/>
              <a:defRPr sz="1200">
                <a:solidFill>
                  <a:srgbClr val="000000"/>
                </a:solidFill>
                <a:latin typeface="Arial"/>
                <a:ea typeface="Arial"/>
                <a:cs typeface="Arial"/>
                <a:sym typeface="Arial"/>
              </a:defRPr>
            </a:pPr>
            <a:r>
              <a:t>Give Alabama Insight handout to teachers and review.</a:t>
            </a:r>
          </a:p>
          <a:p>
            <a:pPr>
              <a:lnSpc>
                <a:spcPct val="80000"/>
              </a:lnSpc>
              <a:spcBef>
                <a:spcPts val="0"/>
              </a:spcBef>
              <a:buFont typeface="Arial"/>
              <a:buChar char="•"/>
              <a:defRPr sz="1200">
                <a:solidFill>
                  <a:srgbClr val="000000"/>
                </a:solidFill>
                <a:latin typeface="Arial"/>
                <a:ea typeface="Arial"/>
                <a:cs typeface="Arial"/>
                <a:sym typeface="Arial"/>
              </a:defRPr>
            </a:pPr>
            <a:r>
              <a:t>Encourage teachers to use Alabama Insight to begin unpacking and becoming familiar with their new standards.</a:t>
            </a:r>
          </a:p>
          <a:p>
            <a:pPr marL="0" indent="0">
              <a:lnSpc>
                <a:spcPct val="80000"/>
              </a:lnSpc>
              <a:buSzTx/>
              <a:buFont typeface="Wingdings 2"/>
              <a:buNone/>
              <a:defRPr sz="1200"/>
            </a:pPr>
            <a:br/>
          </a:p>
        </p:txBody>
      </p:sp>
      <p:sp>
        <p:nvSpPr>
          <p:cNvPr id="244" name="Text Placeholder 2"/>
          <p:cNvSpPr/>
          <p:nvPr>
            <p:ph type="body" idx="21"/>
          </p:nvPr>
        </p:nvSpPr>
        <p:spPr>
          <a:xfrm>
            <a:off x="6781800" y="1600200"/>
            <a:ext cx="2133600" cy="4876800"/>
          </a:xfrm>
          <a:prstGeom prst="rect">
            <a:avLst/>
          </a:prstGeom>
          <a:ln w="9525">
            <a:solidFill>
              <a:srgbClr val="C00000"/>
            </a:solidFill>
            <a:round/>
          </a:ln>
          <a:extLst>
            <a:ext uri="{C572A759-6A51-4108-AA02-DFA0A04FC94B}">
              <ma14:wrappingTextBoxFlag xmlns:ma14="http://schemas.microsoft.com/office/mac/drawingml/2011/main" val="1"/>
            </a:ext>
          </a:extLst>
        </p:spPr>
        <p:txBody>
          <a:bodyPr/>
          <a:lstStyle>
            <a:lvl1pPr marL="0" indent="0" defTabSz="868680">
              <a:lnSpc>
                <a:spcPct val="112500"/>
              </a:lnSpc>
              <a:spcBef>
                <a:spcPts val="900"/>
              </a:spcBef>
              <a:buClrTx/>
              <a:buSzTx/>
              <a:buNone/>
              <a:defRPr sz="1520">
                <a:solidFill>
                  <a:srgbClr val="FEFAC9"/>
                </a:solidFill>
              </a:defRPr>
            </a:lvl1pPr>
          </a:lstStyle>
          <a:p>
            <a:pPr/>
            <a:r>
              <a:t>The team  presented the video as an introduction to CCRS. Afterwards, teachers were engaged in the training through completion of activities such as defining a prepared graduate  and tracing the standards through grade levels.  In addition, the team demonstrated how Alabama Insight  is a beneficial resource for teachers.</a:t>
            </a:r>
          </a:p>
        </p:txBody>
      </p:sp>
      <p:sp>
        <p:nvSpPr>
          <p:cNvPr id="245" name="Title 3"/>
          <p:cNvSpPr txBox="1"/>
          <p:nvPr>
            <p:ph type="title"/>
          </p:nvPr>
        </p:nvSpPr>
        <p:spPr>
          <a:prstGeom prst="rect">
            <a:avLst/>
          </a:prstGeom>
        </p:spPr>
        <p:txBody>
          <a:bodyPr/>
          <a:lstStyle>
            <a:lvl1pPr algn="ctr">
              <a:defRPr spc="-100">
                <a:solidFill>
                  <a:srgbClr val="C00000"/>
                </a:solidFill>
              </a:defRPr>
            </a:lvl1pPr>
          </a:lstStyle>
          <a:p>
            <a:pPr>
              <a:defRPr>
                <a:ln>
                  <a:noFill/>
                </a:ln>
              </a:defRPr>
            </a:pPr>
            <a:r>
              <a:t>CCRS Continued Training</a:t>
            </a:r>
          </a:p>
        </p:txBody>
      </p:sp>
    </p:spTree>
  </p:cSld>
  <p:clrMapOvr>
    <a:masterClrMapping/>
  </p:clrMapOvr>
  <mc:AlternateContent xmlns:mc="http://schemas.openxmlformats.org/markup-compatibility/2006">
    <mc:Choice xmlns:p14="http://schemas.microsoft.com/office/powerpoint/2010/main" Requires="p14">
      <p:transition spd="slow" advClick="0" advTm="8000" p14:dur="12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Title 1"/>
          <p:cNvSpPr txBox="1"/>
          <p:nvPr>
            <p:ph type="title"/>
          </p:nvPr>
        </p:nvSpPr>
        <p:spPr>
          <a:prstGeom prst="rect">
            <a:avLst/>
          </a:prstGeom>
        </p:spPr>
        <p:txBody>
          <a:bodyPr/>
          <a:lstStyle>
            <a:lvl1pPr algn="ctr">
              <a:defRPr>
                <a:solidFill>
                  <a:srgbClr val="C00000"/>
                </a:solidFill>
              </a:defRPr>
            </a:lvl1pPr>
          </a:lstStyle>
          <a:p>
            <a:pPr/>
            <a:r>
              <a:t>System Training</a:t>
            </a:r>
          </a:p>
        </p:txBody>
      </p:sp>
      <p:pic>
        <p:nvPicPr>
          <p:cNvPr id="248" name="Content Placeholder 4" descr="Content Placeholder 4"/>
          <p:cNvPicPr>
            <a:picLocks noChangeAspect="1"/>
          </p:cNvPicPr>
          <p:nvPr/>
        </p:nvPicPr>
        <p:blipFill>
          <a:blip r:embed="rId2">
            <a:extLst/>
          </a:blip>
          <a:stretch>
            <a:fillRect/>
          </a:stretch>
        </p:blipFill>
        <p:spPr>
          <a:xfrm>
            <a:off x="457200" y="1905000"/>
            <a:ext cx="4059238" cy="2288296"/>
          </a:xfrm>
          <a:prstGeom prst="rect">
            <a:avLst/>
          </a:prstGeom>
          <a:ln w="12700">
            <a:miter lim="400000"/>
          </a:ln>
        </p:spPr>
      </p:pic>
      <p:pic>
        <p:nvPicPr>
          <p:cNvPr id="249" name="Content Placeholder 5" descr="Content Placeholder 5"/>
          <p:cNvPicPr>
            <a:picLocks noChangeAspect="1"/>
          </p:cNvPicPr>
          <p:nvPr/>
        </p:nvPicPr>
        <p:blipFill>
          <a:blip r:embed="rId3">
            <a:extLst/>
          </a:blip>
          <a:stretch>
            <a:fillRect/>
          </a:stretch>
        </p:blipFill>
        <p:spPr>
          <a:xfrm>
            <a:off x="4648200" y="3505200"/>
            <a:ext cx="4059238" cy="228829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0" advTm="8000" p14:dur="12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Title 1"/>
          <p:cNvSpPr txBox="1"/>
          <p:nvPr>
            <p:ph type="title"/>
          </p:nvPr>
        </p:nvSpPr>
        <p:spPr>
          <a:prstGeom prst="rect">
            <a:avLst/>
          </a:prstGeom>
        </p:spPr>
        <p:txBody>
          <a:bodyPr/>
          <a:lstStyle>
            <a:lvl1pPr algn="ctr">
              <a:defRPr>
                <a:solidFill>
                  <a:srgbClr val="C00000"/>
                </a:solidFill>
              </a:defRPr>
            </a:lvl1pPr>
          </a:lstStyle>
          <a:p>
            <a:pPr/>
            <a:r>
              <a:t>System Training</a:t>
            </a:r>
          </a:p>
        </p:txBody>
      </p:sp>
      <p:pic>
        <p:nvPicPr>
          <p:cNvPr id="252" name="Content Placeholder 4" descr="Content Placeholder 4"/>
          <p:cNvPicPr>
            <a:picLocks noChangeAspect="1"/>
          </p:cNvPicPr>
          <p:nvPr/>
        </p:nvPicPr>
        <p:blipFill>
          <a:blip r:embed="rId2">
            <a:extLst/>
          </a:blip>
          <a:stretch>
            <a:fillRect/>
          </a:stretch>
        </p:blipFill>
        <p:spPr>
          <a:xfrm>
            <a:off x="457201" y="1905000"/>
            <a:ext cx="4059236" cy="2288296"/>
          </a:xfrm>
          <a:prstGeom prst="rect">
            <a:avLst/>
          </a:prstGeom>
          <a:ln w="12700">
            <a:miter lim="400000"/>
          </a:ln>
        </p:spPr>
      </p:pic>
      <p:pic>
        <p:nvPicPr>
          <p:cNvPr id="253" name="Content Placeholder 5" descr="Content Placeholder 5"/>
          <p:cNvPicPr>
            <a:picLocks noChangeAspect="1"/>
          </p:cNvPicPr>
          <p:nvPr/>
        </p:nvPicPr>
        <p:blipFill>
          <a:blip r:embed="rId3">
            <a:extLst/>
          </a:blip>
          <a:stretch>
            <a:fillRect/>
          </a:stretch>
        </p:blipFill>
        <p:spPr>
          <a:xfrm>
            <a:off x="4648201" y="3505200"/>
            <a:ext cx="4059237" cy="228829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0" advTm="8000" p14:dur="12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Subtitle 1"/>
          <p:cNvSpPr txBox="1"/>
          <p:nvPr>
            <p:ph type="subTitle" sz="quarter" idx="1"/>
          </p:nvPr>
        </p:nvSpPr>
        <p:spPr>
          <a:prstGeom prst="rect">
            <a:avLst/>
          </a:prstGeom>
        </p:spPr>
        <p:txBody>
          <a:bodyPr/>
          <a:lstStyle/>
          <a:p>
            <a:pPr defTabSz="822959">
              <a:spcBef>
                <a:spcPts val="500"/>
              </a:spcBef>
              <a:defRPr spc="90" sz="1979"/>
            </a:pPr>
            <a:r>
              <a:t>Presentations were used by the CCRS team to continue the implementation of</a:t>
            </a:r>
          </a:p>
          <a:p>
            <a:pPr defTabSz="822959">
              <a:spcBef>
                <a:spcPts val="500"/>
              </a:spcBef>
              <a:defRPr spc="90" sz="1979"/>
            </a:pPr>
            <a:r>
              <a:t> Strategic Teaching and College and Career Ready Standards.  </a:t>
            </a:r>
          </a:p>
        </p:txBody>
      </p:sp>
      <p:sp>
        <p:nvSpPr>
          <p:cNvPr id="256" name="Title 2"/>
          <p:cNvSpPr txBox="1"/>
          <p:nvPr>
            <p:ph type="ctrTitle"/>
          </p:nvPr>
        </p:nvSpPr>
        <p:spPr>
          <a:prstGeom prst="rect">
            <a:avLst/>
          </a:prstGeom>
        </p:spPr>
        <p:txBody>
          <a:bodyPr/>
          <a:lstStyle/>
          <a:p>
            <a:pPr>
              <a:defRPr>
                <a:solidFill>
                  <a:srgbClr val="C00000"/>
                </a:solidFill>
              </a:defRPr>
            </a:pPr>
            <a:r>
              <a:t>Professional Development Provided by the CCRS</a:t>
            </a:r>
            <a:r>
              <a:rPr>
                <a:solidFill>
                  <a:srgbClr val="F9F9F9"/>
                </a:solidFill>
              </a:rPr>
              <a:t> </a:t>
            </a:r>
            <a:r>
              <a:t>Team</a:t>
            </a:r>
          </a:p>
        </p:txBody>
      </p:sp>
    </p:spTree>
  </p:cSld>
  <p:clrMapOvr>
    <a:masterClrMapping/>
  </p:clrMapOvr>
  <mc:AlternateContent xmlns:mc="http://schemas.openxmlformats.org/markup-compatibility/2006">
    <mc:Choice xmlns:p14="http://schemas.microsoft.com/office/powerpoint/2010/main" Requires="p14">
      <p:transition spd="slow" advClick="0" advTm="8000" p14:dur="12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Title 1"/>
          <p:cNvSpPr txBox="1"/>
          <p:nvPr>
            <p:ph type="ctrTitle"/>
          </p:nvPr>
        </p:nvSpPr>
        <p:spPr>
          <a:prstGeom prst="rect">
            <a:avLst/>
          </a:prstGeom>
        </p:spPr>
        <p:txBody>
          <a:bodyPr/>
          <a:lstStyle/>
          <a:p>
            <a:pPr>
              <a:defRPr>
                <a:solidFill>
                  <a:srgbClr val="C00000"/>
                </a:solidFill>
                <a:latin typeface="Broadway"/>
                <a:ea typeface="Broadway"/>
                <a:cs typeface="Broadway"/>
                <a:sym typeface="Broadway"/>
              </a:defRPr>
            </a:pPr>
            <a:r>
              <a:t>Strategic</a:t>
            </a:r>
            <a:r>
              <a:rPr>
                <a:latin typeface="Constantia"/>
                <a:ea typeface="Constantia"/>
                <a:cs typeface="Constantia"/>
                <a:sym typeface="Constantia"/>
              </a:rPr>
              <a:t> </a:t>
            </a:r>
            <a:r>
              <a:t>PD Training:  Literacy Foundations</a:t>
            </a:r>
          </a:p>
        </p:txBody>
      </p:sp>
      <p:sp>
        <p:nvSpPr>
          <p:cNvPr id="259" name="Subtitle 2"/>
          <p:cNvSpPr txBox="1"/>
          <p:nvPr>
            <p:ph type="subTitle" sz="quarter" idx="1"/>
          </p:nvPr>
        </p:nvSpPr>
        <p:spPr>
          <a:prstGeom prst="rect">
            <a:avLst/>
          </a:prstGeom>
        </p:spPr>
        <p:txBody>
          <a:bodyPr/>
          <a:lstStyle>
            <a:lvl1pPr>
              <a:defRPr>
                <a:solidFill>
                  <a:srgbClr val="FEFCDF"/>
                </a:solidFill>
              </a:defRPr>
            </a:lvl1pPr>
          </a:lstStyle>
          <a:p>
            <a:pPr/>
            <a:r>
              <a:t>5 Essential Components of Reading per ARI:  Phonemic Awareness, Phonics, Fluency, Vocabulary, &amp; Comprehension</a:t>
            </a:r>
          </a:p>
        </p:txBody>
      </p:sp>
    </p:spTree>
  </p:cSld>
  <p:clrMapOvr>
    <a:masterClrMapping/>
  </p:clrMapOvr>
  <mc:AlternateContent xmlns:mc="http://schemas.openxmlformats.org/markup-compatibility/2006">
    <mc:Choice xmlns:p14="http://schemas.microsoft.com/office/powerpoint/2010/main" Requires="p14">
      <p:transition spd="slow" advClick="0" advTm="8000" p14:dur="12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Title 1"/>
          <p:cNvSpPr txBox="1"/>
          <p:nvPr>
            <p:ph type="title"/>
          </p:nvPr>
        </p:nvSpPr>
        <p:spPr>
          <a:prstGeom prst="rect">
            <a:avLst/>
          </a:prstGeom>
        </p:spPr>
        <p:txBody>
          <a:bodyPr/>
          <a:lstStyle>
            <a:lvl1pPr>
              <a:defRPr sz="3700">
                <a:solidFill>
                  <a:srgbClr val="C00000"/>
                </a:solidFill>
                <a:latin typeface="Broadway"/>
                <a:ea typeface="Broadway"/>
                <a:cs typeface="Broadway"/>
                <a:sym typeface="Broadway"/>
              </a:defRPr>
            </a:lvl1pPr>
          </a:lstStyle>
          <a:p>
            <a:pPr/>
            <a:r>
              <a:t>5 Components of Active Literacy</a:t>
            </a:r>
          </a:p>
        </p:txBody>
      </p:sp>
      <p:sp>
        <p:nvSpPr>
          <p:cNvPr id="262" name="Content Placeholder 2"/>
          <p:cNvSpPr txBox="1"/>
          <p:nvPr>
            <p:ph type="body" idx="1"/>
          </p:nvPr>
        </p:nvSpPr>
        <p:spPr>
          <a:prstGeom prst="rect">
            <a:avLst/>
          </a:prstGeom>
        </p:spPr>
        <p:txBody>
          <a:bodyPr/>
          <a:lstStyle/>
          <a:p>
            <a:pPr marL="514350" indent="-514350">
              <a:buAutoNum type="arabicPeriod" startAt="1"/>
            </a:pPr>
            <a:r>
              <a:t>One outcome</a:t>
            </a:r>
          </a:p>
          <a:p>
            <a:pPr marL="514350" indent="-514350">
              <a:buAutoNum type="arabicPeriod" startAt="1"/>
            </a:pPr>
            <a:r>
              <a:t>Two instructional practices</a:t>
            </a:r>
          </a:p>
          <a:p>
            <a:pPr marL="514350" indent="-514350">
              <a:buAutoNum type="arabicPeriod" startAt="1"/>
            </a:pPr>
            <a:r>
              <a:t>Three parts:  before, during, after</a:t>
            </a:r>
          </a:p>
          <a:p>
            <a:pPr marL="514350" indent="-514350">
              <a:buAutoNum type="arabicPeriod" startAt="1"/>
            </a:pPr>
            <a:r>
              <a:t>Four steps:  I do, We do, Y’all do, You do</a:t>
            </a:r>
          </a:p>
          <a:p>
            <a:pPr marL="514350" indent="-514350">
              <a:buAutoNum type="arabicPeriod" startAt="1"/>
            </a:pPr>
            <a:r>
              <a:t>Five components to be embedded in every day instruction:  T.W.I.R.L.</a:t>
            </a:r>
          </a:p>
        </p:txBody>
      </p:sp>
    </p:spTree>
  </p:cSld>
  <p:clrMapOvr>
    <a:masterClrMapping/>
  </p:clrMapOvr>
  <mc:AlternateContent xmlns:mc="http://schemas.openxmlformats.org/markup-compatibility/2006">
    <mc:Choice xmlns:p14="http://schemas.microsoft.com/office/powerpoint/2010/main" Requires="p14">
      <p:transition spd="slow" advClick="0" advTm="8000" p14:dur="12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Title 1"/>
          <p:cNvSpPr txBox="1"/>
          <p:nvPr>
            <p:ph type="title"/>
          </p:nvPr>
        </p:nvSpPr>
        <p:spPr>
          <a:prstGeom prst="rect">
            <a:avLst/>
          </a:prstGeom>
        </p:spPr>
        <p:txBody>
          <a:bodyPr/>
          <a:lstStyle>
            <a:lvl1pPr algn="ctr">
              <a:defRPr>
                <a:solidFill>
                  <a:srgbClr val="C00000"/>
                </a:solidFill>
                <a:latin typeface="Broadway"/>
                <a:ea typeface="Broadway"/>
                <a:cs typeface="Broadway"/>
                <a:sym typeface="Broadway"/>
              </a:defRPr>
            </a:lvl1pPr>
          </a:lstStyle>
          <a:p>
            <a:pPr/>
            <a:r>
              <a:t>Focus for 7-12</a:t>
            </a:r>
          </a:p>
        </p:txBody>
      </p:sp>
      <p:sp>
        <p:nvSpPr>
          <p:cNvPr id="265" name="Content Placeholder 2"/>
          <p:cNvSpPr txBox="1"/>
          <p:nvPr>
            <p:ph type="body" idx="1"/>
          </p:nvPr>
        </p:nvSpPr>
        <p:spPr>
          <a:prstGeom prst="rect">
            <a:avLst/>
          </a:prstGeom>
        </p:spPr>
        <p:txBody>
          <a:bodyPr/>
          <a:lstStyle/>
          <a:p>
            <a:pPr>
              <a:defRPr sz="4000">
                <a:solidFill>
                  <a:srgbClr val="C00000"/>
                </a:solidFill>
              </a:defRPr>
            </a:pPr>
            <a:r>
              <a:t>Vocabulary</a:t>
            </a:r>
          </a:p>
          <a:p>
            <a:pPr>
              <a:defRPr sz="4000">
                <a:solidFill>
                  <a:srgbClr val="C00000"/>
                </a:solidFill>
              </a:defRPr>
            </a:pPr>
            <a:r>
              <a:t>Comprehension</a:t>
            </a:r>
          </a:p>
          <a:p>
            <a:pPr marL="0" indent="0">
              <a:buSzTx/>
              <a:buFont typeface="Wingdings 2"/>
              <a:buNone/>
            </a:pPr>
            <a:r>
              <a:t>Take a moment to talk with your partner.  Collectively define vocabulary and comprehension in student friendly terms and decide what you deem the importance of each is.</a:t>
            </a:r>
          </a:p>
        </p:txBody>
      </p:sp>
    </p:spTree>
  </p:cSld>
  <p:clrMapOvr>
    <a:masterClrMapping/>
  </p:clrMapOvr>
  <mc:AlternateContent xmlns:mc="http://schemas.openxmlformats.org/markup-compatibility/2006">
    <mc:Choice xmlns:p14="http://schemas.microsoft.com/office/powerpoint/2010/main" Requires="p14">
      <p:transition spd="slow" advClick="0" advTm="8000" p14:dur="12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Title 1"/>
          <p:cNvSpPr txBox="1"/>
          <p:nvPr>
            <p:ph type="title"/>
          </p:nvPr>
        </p:nvSpPr>
        <p:spPr>
          <a:prstGeom prst="rect">
            <a:avLst/>
          </a:prstGeom>
        </p:spPr>
        <p:txBody>
          <a:bodyPr/>
          <a:lstStyle>
            <a:lvl1pPr algn="ctr">
              <a:defRPr>
                <a:solidFill>
                  <a:srgbClr val="C00000"/>
                </a:solidFill>
                <a:latin typeface="Broadway"/>
                <a:ea typeface="Broadway"/>
                <a:cs typeface="Broadway"/>
                <a:sym typeface="Broadway"/>
              </a:defRPr>
            </a:lvl1pPr>
          </a:lstStyle>
          <a:p>
            <a:pPr/>
            <a:r>
              <a:t>Comprehension</a:t>
            </a:r>
          </a:p>
        </p:txBody>
      </p:sp>
      <p:sp>
        <p:nvSpPr>
          <p:cNvPr id="268" name="Content Placeholder 2"/>
          <p:cNvSpPr txBox="1"/>
          <p:nvPr>
            <p:ph type="body" idx="1"/>
          </p:nvPr>
        </p:nvSpPr>
        <p:spPr>
          <a:prstGeom prst="rect">
            <a:avLst/>
          </a:prstGeom>
        </p:spPr>
        <p:txBody>
          <a:bodyPr/>
          <a:lstStyle/>
          <a:p>
            <a:pPr/>
            <a:r>
              <a:t>Look through your hand-out, pages 4-6. (ARI Handouts provided)</a:t>
            </a:r>
          </a:p>
          <a:p>
            <a:pPr/>
            <a:r>
              <a:t>Read through the “What?” and list 2 important facts about what comprehension is.</a:t>
            </a:r>
          </a:p>
          <a:p>
            <a:pPr/>
            <a:r>
              <a:t>Read through the “How?” and list 2 important facts about how we are supposed to teach comprehension.</a:t>
            </a:r>
          </a:p>
          <a:p>
            <a:pPr/>
            <a:r>
              <a:t>Read through the “Why? and list 2 important  facts about why we need to teach students strategies to help improve their comprehension skills.</a:t>
            </a:r>
          </a:p>
        </p:txBody>
      </p:sp>
    </p:spTree>
  </p:cSld>
  <p:clrMapOvr>
    <a:masterClrMapping/>
  </p:clrMapOvr>
  <mc:AlternateContent xmlns:mc="http://schemas.openxmlformats.org/markup-compatibility/2006">
    <mc:Choice xmlns:p14="http://schemas.microsoft.com/office/powerpoint/2010/main" Requires="p14">
      <p:transition spd="slow" advClick="0" advTm="8000" p14:dur="12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Title 1"/>
          <p:cNvSpPr txBox="1"/>
          <p:nvPr>
            <p:ph type="title"/>
          </p:nvPr>
        </p:nvSpPr>
        <p:spPr>
          <a:prstGeom prst="rect">
            <a:avLst/>
          </a:prstGeom>
        </p:spPr>
        <p:txBody>
          <a:bodyPr/>
          <a:lstStyle>
            <a:lvl1pPr algn="ctr">
              <a:defRPr sz="3700">
                <a:solidFill>
                  <a:srgbClr val="C00000"/>
                </a:solidFill>
                <a:latin typeface="Broadway"/>
                <a:ea typeface="Broadway"/>
                <a:cs typeface="Broadway"/>
                <a:sym typeface="Broadway"/>
              </a:defRPr>
            </a:lvl1pPr>
          </a:lstStyle>
          <a:p>
            <a:pPr/>
            <a:r>
              <a:t>QAR:  Question-Answer Relationships</a:t>
            </a:r>
          </a:p>
        </p:txBody>
      </p:sp>
      <p:sp>
        <p:nvSpPr>
          <p:cNvPr id="271" name="Content Placeholder 2"/>
          <p:cNvSpPr txBox="1"/>
          <p:nvPr>
            <p:ph type="body" idx="1"/>
          </p:nvPr>
        </p:nvSpPr>
        <p:spPr>
          <a:prstGeom prst="rect">
            <a:avLst/>
          </a:prstGeom>
        </p:spPr>
        <p:txBody>
          <a:bodyPr/>
          <a:lstStyle/>
          <a:p>
            <a:pPr marL="0" indent="0">
              <a:buSzTx/>
              <a:buFont typeface="Wingdings 2"/>
              <a:buNone/>
              <a:defRPr>
                <a:solidFill>
                  <a:srgbClr val="7153A1"/>
                </a:solidFill>
              </a:defRPr>
            </a:pPr>
            <a:r>
              <a:t>IN THE BOOK</a:t>
            </a:r>
          </a:p>
          <a:p>
            <a:pPr/>
            <a:r>
              <a:t>Right there</a:t>
            </a:r>
          </a:p>
          <a:p>
            <a:pPr/>
            <a:r>
              <a:t>Think and search</a:t>
            </a:r>
          </a:p>
          <a:p>
            <a:pPr marL="0" indent="0">
              <a:buSzTx/>
              <a:buFont typeface="Wingdings 2"/>
              <a:buNone/>
            </a:pPr>
          </a:p>
          <a:p>
            <a:pPr marL="0" indent="0">
              <a:buSzTx/>
              <a:buFont typeface="Wingdings 2"/>
              <a:buNone/>
              <a:defRPr>
                <a:solidFill>
                  <a:srgbClr val="7153A1"/>
                </a:solidFill>
              </a:defRPr>
            </a:pPr>
            <a:r>
              <a:t>IN MY HEAD</a:t>
            </a:r>
          </a:p>
          <a:p>
            <a:pPr/>
            <a:r>
              <a:t>Author and me</a:t>
            </a:r>
          </a:p>
          <a:p>
            <a:pPr/>
            <a:r>
              <a:t>On my own</a:t>
            </a:r>
          </a:p>
        </p:txBody>
      </p:sp>
    </p:spTree>
  </p:cSld>
  <p:clrMapOvr>
    <a:masterClrMapping/>
  </p:clrMapOvr>
  <mc:AlternateContent xmlns:mc="http://schemas.openxmlformats.org/markup-compatibility/2006">
    <mc:Choice xmlns:p14="http://schemas.microsoft.com/office/powerpoint/2010/main" Requires="p14">
      <p:transition spd="slow" advClick="0" advTm="8000" p14:dur="12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 name="Title 5"/>
          <p:cNvSpPr txBox="1"/>
          <p:nvPr>
            <p:ph type="ctrTitle"/>
          </p:nvPr>
        </p:nvSpPr>
        <p:spPr>
          <a:xfrm>
            <a:off x="304800" y="685800"/>
            <a:ext cx="5334000" cy="5181600"/>
          </a:xfrm>
          <a:prstGeom prst="rect">
            <a:avLst/>
          </a:prstGeom>
        </p:spPr>
        <p:txBody>
          <a:bodyPr/>
          <a:lstStyle/>
          <a:p>
            <a:pPr defTabSz="365760">
              <a:defRPr i="1" spc="-40" sz="2080">
                <a:solidFill>
                  <a:srgbClr val="FFFFFF"/>
                </a:solidFill>
              </a:defRPr>
            </a:pPr>
            <a:br/>
            <a:br/>
            <a:br/>
            <a:br/>
            <a:br/>
            <a:br/>
            <a:br/>
            <a:br/>
            <a:br/>
            <a:br/>
            <a:br/>
            <a:br/>
            <a:br/>
            <a:br/>
            <a:br/>
            <a:br/>
            <a:br/>
            <a:br/>
            <a:br/>
            <a:r>
              <a:rPr sz="1920"/>
              <a:t>ELA, Literacy in History/SS, Science, &amp; Technical Subjects</a:t>
            </a:r>
            <a:br>
              <a:rPr sz="1920"/>
            </a:br>
            <a:r>
              <a:rPr sz="1920">
                <a:solidFill>
                  <a:srgbClr val="F9F9F9"/>
                </a:solidFill>
              </a:rPr>
              <a:t>Standards Exploration</a:t>
            </a:r>
            <a:br>
              <a:rPr sz="1920">
                <a:solidFill>
                  <a:srgbClr val="F9F9F9"/>
                </a:solidFill>
              </a:rPr>
            </a:br>
            <a:r>
              <a:rPr sz="1920">
                <a:solidFill>
                  <a:srgbClr val="F9F9F9"/>
                </a:solidFill>
              </a:rPr>
              <a:t>2012</a:t>
            </a:r>
            <a:br>
              <a:rPr sz="1920">
                <a:solidFill>
                  <a:srgbClr val="F9F9F9"/>
                </a:solidFill>
              </a:rPr>
            </a:br>
          </a:p>
        </p:txBody>
      </p:sp>
      <p:grpSp>
        <p:nvGrpSpPr>
          <p:cNvPr id="109" name="Picture 3"/>
          <p:cNvGrpSpPr/>
          <p:nvPr/>
        </p:nvGrpSpPr>
        <p:grpSpPr>
          <a:xfrm>
            <a:off x="457199" y="5251703"/>
            <a:ext cx="1600201" cy="1472185"/>
            <a:chOff x="0" y="0"/>
            <a:chExt cx="1600200" cy="1472183"/>
          </a:xfrm>
        </p:grpSpPr>
        <p:sp>
          <p:nvSpPr>
            <p:cNvPr id="107" name="Shape"/>
            <p:cNvSpPr/>
            <p:nvPr/>
          </p:nvSpPr>
          <p:spPr>
            <a:xfrm>
              <a:off x="-1" y="-1"/>
              <a:ext cx="1600202" cy="14721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pic>
          <p:nvPicPr>
            <p:cNvPr id="108" name="image3.tif" descr="image3.tif"/>
            <p:cNvPicPr>
              <a:picLocks noChangeAspect="1"/>
            </p:cNvPicPr>
            <p:nvPr/>
          </p:nvPicPr>
          <p:blipFill>
            <a:blip r:embed="rId2">
              <a:extLst/>
            </a:blip>
            <a:srcRect l="6342" t="8697" r="14377" b="11300"/>
            <a:stretch>
              <a:fillRect/>
            </a:stretch>
          </p:blipFill>
          <p:spPr>
            <a:xfrm>
              <a:off x="-1" y="0"/>
              <a:ext cx="1600201" cy="1472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8"/>
                    <a:pt x="0" y="10803"/>
                  </a:cubicBezTo>
                  <a:cubicBezTo>
                    <a:pt x="0" y="16768"/>
                    <a:pt x="4835" y="21600"/>
                    <a:pt x="10800" y="21600"/>
                  </a:cubicBezTo>
                  <a:cubicBezTo>
                    <a:pt x="16765" y="21600"/>
                    <a:pt x="21600" y="16768"/>
                    <a:pt x="21600" y="10803"/>
                  </a:cubicBezTo>
                  <a:cubicBezTo>
                    <a:pt x="21600" y="4838"/>
                    <a:pt x="16765" y="0"/>
                    <a:pt x="10800" y="0"/>
                  </a:cubicBezTo>
                  <a:close/>
                </a:path>
              </a:pathLst>
            </a:custGeom>
            <a:ln w="12700" cap="flat">
              <a:noFill/>
              <a:miter lim="400000"/>
            </a:ln>
            <a:effectLst>
              <a:outerShdw sx="100000" sy="100000" kx="0" ky="0" algn="b" rotWithShape="0" blurRad="381000" dist="292100" dir="5400000">
                <a:srgbClr val="000000">
                  <a:alpha val="22000"/>
                </a:srgbClr>
              </a:outerShdw>
            </a:effectLst>
          </p:spPr>
        </p:pic>
      </p:grpSp>
      <p:pic>
        <p:nvPicPr>
          <p:cNvPr id="110" name="Picture 4" descr="Picture 4"/>
          <p:cNvPicPr>
            <a:picLocks noChangeAspect="1"/>
          </p:cNvPicPr>
          <p:nvPr/>
        </p:nvPicPr>
        <p:blipFill>
          <a:blip r:embed="rId3">
            <a:extLst/>
          </a:blip>
          <a:stretch>
            <a:fillRect/>
          </a:stretch>
        </p:blipFill>
        <p:spPr>
          <a:xfrm>
            <a:off x="5715000" y="1447800"/>
            <a:ext cx="3298825" cy="4297363"/>
          </a:xfrm>
          <a:prstGeom prst="rect">
            <a:avLst/>
          </a:prstGeom>
          <a:ln w="12700">
            <a:miter lim="400000"/>
          </a:ln>
        </p:spPr>
      </p:pic>
      <p:pic>
        <p:nvPicPr>
          <p:cNvPr id="111" name="Audio 1" descr="Audio 1"/>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8382000" y="6096000"/>
            <a:ext cx="571500" cy="5715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954920" fill="hold"/>
                                        <p:tgtEl>
                                          <p:spTgt spid="11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1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Title 1"/>
          <p:cNvSpPr txBox="1"/>
          <p:nvPr>
            <p:ph type="title"/>
          </p:nvPr>
        </p:nvSpPr>
        <p:spPr>
          <a:prstGeom prst="rect">
            <a:avLst/>
          </a:prstGeom>
        </p:spPr>
        <p:txBody>
          <a:bodyPr/>
          <a:lstStyle>
            <a:lvl1pPr algn="ctr">
              <a:defRPr>
                <a:solidFill>
                  <a:srgbClr val="C00000"/>
                </a:solidFill>
                <a:latin typeface="Broadway"/>
                <a:ea typeface="Broadway"/>
                <a:cs typeface="Broadway"/>
                <a:sym typeface="Broadway"/>
              </a:defRPr>
            </a:lvl1pPr>
          </a:lstStyle>
          <a:p>
            <a:pPr/>
            <a:r>
              <a:t>Developing Vocabulary</a:t>
            </a:r>
          </a:p>
        </p:txBody>
      </p:sp>
      <p:sp>
        <p:nvSpPr>
          <p:cNvPr id="274" name="Content Placeholder 2"/>
          <p:cNvSpPr txBox="1"/>
          <p:nvPr>
            <p:ph type="body" idx="1"/>
          </p:nvPr>
        </p:nvSpPr>
        <p:spPr>
          <a:prstGeom prst="rect">
            <a:avLst/>
          </a:prstGeom>
        </p:spPr>
        <p:txBody>
          <a:bodyPr/>
          <a:lstStyle/>
          <a:p>
            <a:pPr/>
            <a:r>
              <a:t>What vocabulary </a:t>
            </a:r>
            <a:r>
              <a:rPr i="1" u="sng"/>
              <a:t>IS NOT</a:t>
            </a:r>
            <a:r>
              <a:t>:  listing 25 words, defining them and taking a quiz on them at the end of the week.</a:t>
            </a:r>
          </a:p>
          <a:p>
            <a:pPr/>
            <a:r>
              <a:t>What vocabulary </a:t>
            </a:r>
            <a:r>
              <a:rPr i="1" u="sng"/>
              <a:t>IS</a:t>
            </a:r>
            <a:r>
              <a:t>:  learning meanings to new and unfamiliar words AND incorporating the use of these words DAILY throughout instruction.</a:t>
            </a:r>
          </a:p>
          <a:p>
            <a:pPr/>
            <a:r>
              <a:t>EVERY activity the students engage in should include the active use of vocabulary words.</a:t>
            </a:r>
          </a:p>
        </p:txBody>
      </p:sp>
    </p:spTree>
  </p:cSld>
  <p:clrMapOvr>
    <a:masterClrMapping/>
  </p:clrMapOvr>
  <mc:AlternateContent xmlns:mc="http://schemas.openxmlformats.org/markup-compatibility/2006">
    <mc:Choice xmlns:p14="http://schemas.microsoft.com/office/powerpoint/2010/main" Requires="p14">
      <p:transition spd="slow" advClick="0" advTm="8000" p14:dur="12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Title 1"/>
          <p:cNvSpPr txBox="1"/>
          <p:nvPr>
            <p:ph type="title"/>
          </p:nvPr>
        </p:nvSpPr>
        <p:spPr>
          <a:prstGeom prst="rect">
            <a:avLst/>
          </a:prstGeom>
        </p:spPr>
        <p:txBody>
          <a:bodyPr/>
          <a:lstStyle>
            <a:lvl1pPr algn="ctr">
              <a:defRPr>
                <a:solidFill>
                  <a:srgbClr val="C00000"/>
                </a:solidFill>
                <a:latin typeface="Broadway"/>
                <a:ea typeface="Broadway"/>
                <a:cs typeface="Broadway"/>
                <a:sym typeface="Broadway"/>
              </a:defRPr>
            </a:lvl1pPr>
          </a:lstStyle>
          <a:p>
            <a:pPr/>
            <a:r>
              <a:t>The Three Reading Cues</a:t>
            </a:r>
          </a:p>
        </p:txBody>
      </p:sp>
      <p:sp>
        <p:nvSpPr>
          <p:cNvPr id="277" name="Content Placeholder 2"/>
          <p:cNvSpPr txBox="1"/>
          <p:nvPr>
            <p:ph type="body" idx="1"/>
          </p:nvPr>
        </p:nvSpPr>
        <p:spPr>
          <a:prstGeom prst="rect">
            <a:avLst/>
          </a:prstGeom>
        </p:spPr>
        <p:txBody>
          <a:bodyPr/>
          <a:lstStyle/>
          <a:p>
            <a:pPr>
              <a:defRPr sz="3600"/>
            </a:pPr>
            <a:r>
              <a:t>Teaching a combination of the three reading cues—meaning, structure, and visual helps students to become strategic readers.</a:t>
            </a:r>
          </a:p>
          <a:p>
            <a:pPr>
              <a:defRPr sz="3600"/>
            </a:pPr>
            <a:r>
              <a:t>Turn and talk with your partner about these cues and what you think they mean.</a:t>
            </a:r>
          </a:p>
        </p:txBody>
      </p:sp>
    </p:spTree>
  </p:cSld>
  <p:clrMapOvr>
    <a:masterClrMapping/>
  </p:clrMapOvr>
  <mc:AlternateContent xmlns:mc="http://schemas.openxmlformats.org/markup-compatibility/2006">
    <mc:Choice xmlns:p14="http://schemas.microsoft.com/office/powerpoint/2010/main" Requires="p14">
      <p:transition spd="slow" advClick="0" advTm="8000" p14:dur="12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Title 1"/>
          <p:cNvSpPr txBox="1"/>
          <p:nvPr>
            <p:ph type="title"/>
          </p:nvPr>
        </p:nvSpPr>
        <p:spPr>
          <a:prstGeom prst="rect">
            <a:avLst/>
          </a:prstGeom>
        </p:spPr>
        <p:txBody>
          <a:bodyPr/>
          <a:lstStyle>
            <a:lvl1pPr algn="ctr">
              <a:defRPr>
                <a:solidFill>
                  <a:srgbClr val="C00000"/>
                </a:solidFill>
                <a:latin typeface="Broadway"/>
                <a:ea typeface="Broadway"/>
                <a:cs typeface="Broadway"/>
                <a:sym typeface="Broadway"/>
              </a:defRPr>
            </a:lvl1pPr>
          </a:lstStyle>
          <a:p>
            <a:pPr/>
            <a:r>
              <a:t>Cues, continued</a:t>
            </a:r>
          </a:p>
        </p:txBody>
      </p:sp>
      <p:sp>
        <p:nvSpPr>
          <p:cNvPr id="280" name="Content Placeholder 2"/>
          <p:cNvSpPr txBox="1"/>
          <p:nvPr>
            <p:ph type="body" idx="1"/>
          </p:nvPr>
        </p:nvSpPr>
        <p:spPr>
          <a:prstGeom prst="rect">
            <a:avLst/>
          </a:prstGeom>
        </p:spPr>
        <p:txBody>
          <a:bodyPr/>
          <a:lstStyle/>
          <a:p>
            <a:pPr marL="0" indent="0">
              <a:buSzTx/>
              <a:buFont typeface="Wingdings 2"/>
              <a:buNone/>
              <a:defRPr i="1" u="sng">
                <a:solidFill>
                  <a:srgbClr val="7153A1"/>
                </a:solidFill>
              </a:defRPr>
            </a:pPr>
            <a:r>
              <a:t>Meaning cues</a:t>
            </a:r>
            <a:r>
              <a:rPr i="0" u="none">
                <a:solidFill>
                  <a:srgbClr val="FFFFFF"/>
                </a:solidFill>
              </a:rPr>
              <a:t>:</a:t>
            </a:r>
            <a:endParaRPr i="0" u="none">
              <a:solidFill>
                <a:srgbClr val="FFFFFF"/>
              </a:solidFill>
            </a:endParaRPr>
          </a:p>
          <a:p>
            <a:pPr/>
            <a:r>
              <a:t>Come from the text</a:t>
            </a:r>
          </a:p>
          <a:p>
            <a:pPr/>
            <a:r>
              <a:t>Come from the reader’s prior knowledge</a:t>
            </a:r>
          </a:p>
          <a:p>
            <a:pPr marL="0" indent="0">
              <a:buSzTx/>
              <a:buFont typeface="Wingdings 2"/>
              <a:buNone/>
              <a:defRPr i="1" u="sng">
                <a:solidFill>
                  <a:srgbClr val="7153A1"/>
                </a:solidFill>
              </a:defRPr>
            </a:pPr>
            <a:r>
              <a:t>Structure cues</a:t>
            </a:r>
            <a:r>
              <a:rPr i="0" u="none">
                <a:solidFill>
                  <a:srgbClr val="FFFFFF"/>
                </a:solidFill>
              </a:rPr>
              <a:t>:</a:t>
            </a:r>
            <a:endParaRPr i="0" u="none">
              <a:solidFill>
                <a:srgbClr val="FFFFFF"/>
              </a:solidFill>
            </a:endParaRPr>
          </a:p>
          <a:p>
            <a:pPr/>
            <a:r>
              <a:t>Based upon the word order or syntax of the text.</a:t>
            </a:r>
          </a:p>
          <a:p>
            <a:pPr marL="0" indent="0">
              <a:buSzTx/>
              <a:buFont typeface="Wingdings 2"/>
              <a:buNone/>
              <a:defRPr i="1" u="sng">
                <a:solidFill>
                  <a:srgbClr val="7153A1"/>
                </a:solidFill>
              </a:defRPr>
            </a:pPr>
            <a:r>
              <a:t>Visual cues</a:t>
            </a:r>
            <a:r>
              <a:rPr i="0" u="none">
                <a:solidFill>
                  <a:srgbClr val="FFFFFF"/>
                </a:solidFill>
              </a:rPr>
              <a:t>:</a:t>
            </a:r>
            <a:endParaRPr i="0" u="none">
              <a:solidFill>
                <a:srgbClr val="FFFFFF"/>
              </a:solidFill>
            </a:endParaRPr>
          </a:p>
          <a:p>
            <a:pPr/>
            <a:r>
              <a:t>Do NOT refer to examining the illustrations.  They are letters, punctuation marks, and size of print.  These cues refer to the sound/symbol relationship.</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Text Placeholder 4"/>
          <p:cNvSpPr txBox="1"/>
          <p:nvPr>
            <p:ph type="body" sz="quarter" idx="1"/>
          </p:nvPr>
        </p:nvSpPr>
        <p:spPr>
          <a:xfrm>
            <a:off x="6857999" y="3550006"/>
            <a:ext cx="1984250" cy="2743201"/>
          </a:xfrm>
          <a:prstGeom prst="rect">
            <a:avLst/>
          </a:prstGeom>
        </p:spPr>
        <p:txBody>
          <a:bodyPr/>
          <a:lstStyle>
            <a:lvl1pPr marL="0" indent="0">
              <a:lnSpc>
                <a:spcPct val="125000"/>
              </a:lnSpc>
              <a:spcBef>
                <a:spcPts val="1000"/>
              </a:spcBef>
              <a:buSzTx/>
              <a:buFont typeface="Wingdings 2"/>
              <a:buNone/>
              <a:defRPr sz="1600">
                <a:solidFill>
                  <a:srgbClr val="FEFAC9"/>
                </a:solidFill>
              </a:defRPr>
            </a:lvl1pPr>
          </a:lstStyle>
          <a:p>
            <a:pPr/>
            <a:r>
              <a:t>Coffee County teachers used video to demonstrate and evaluate teaching Common Core Standards.  These are pictures from a teacher’s videos.</a:t>
            </a:r>
          </a:p>
        </p:txBody>
      </p:sp>
      <p:sp>
        <p:nvSpPr>
          <p:cNvPr id="283" name="Title 2"/>
          <p:cNvSpPr txBox="1"/>
          <p:nvPr>
            <p:ph type="title"/>
          </p:nvPr>
        </p:nvSpPr>
        <p:spPr>
          <a:xfrm>
            <a:off x="6588917" y="313773"/>
            <a:ext cx="2362201" cy="1143001"/>
          </a:xfrm>
          <a:prstGeom prst="rect">
            <a:avLst/>
          </a:prstGeom>
        </p:spPr>
        <p:txBody>
          <a:bodyPr/>
          <a:lstStyle>
            <a:lvl1pPr algn="ctr" defTabSz="859536">
              <a:defRPr spc="-94" sz="2256">
                <a:solidFill>
                  <a:srgbClr val="C00000"/>
                </a:solidFill>
              </a:defRPr>
            </a:lvl1pPr>
          </a:lstStyle>
          <a:p>
            <a:pPr>
              <a:defRPr>
                <a:ln>
                  <a:noFill/>
                </a:ln>
              </a:defRPr>
            </a:pPr>
            <a:r>
              <a:t>Teachers  in Action After Training</a:t>
            </a:r>
          </a:p>
        </p:txBody>
      </p:sp>
      <p:pic>
        <p:nvPicPr>
          <p:cNvPr id="284" name="Picture 2" descr="Picture 2"/>
          <p:cNvPicPr>
            <a:picLocks noChangeAspect="1"/>
          </p:cNvPicPr>
          <p:nvPr/>
        </p:nvPicPr>
        <p:blipFill>
          <a:blip r:embed="rId2">
            <a:extLst/>
          </a:blip>
          <a:stretch>
            <a:fillRect/>
          </a:stretch>
        </p:blipFill>
        <p:spPr>
          <a:xfrm>
            <a:off x="228600" y="381000"/>
            <a:ext cx="2750231" cy="2667000"/>
          </a:xfrm>
          <a:prstGeom prst="rect">
            <a:avLst/>
          </a:prstGeom>
          <a:ln>
            <a:solidFill>
              <a:srgbClr val="FFFFFF"/>
            </a:solidFill>
            <a:miter/>
          </a:ln>
          <a:effectLst>
            <a:outerShdw sx="100000" sy="100000" kx="0" ky="0" algn="b" rotWithShape="0" blurRad="292100" dist="139700" dir="2700000">
              <a:srgbClr val="333333">
                <a:alpha val="64999"/>
              </a:srgbClr>
            </a:outerShdw>
          </a:effectLst>
        </p:spPr>
      </p:pic>
      <p:pic>
        <p:nvPicPr>
          <p:cNvPr id="285" name="Picture 3" descr="Picture 3"/>
          <p:cNvPicPr>
            <a:picLocks noChangeAspect="1"/>
          </p:cNvPicPr>
          <p:nvPr/>
        </p:nvPicPr>
        <p:blipFill>
          <a:blip r:embed="rId3">
            <a:extLst/>
          </a:blip>
          <a:stretch>
            <a:fillRect/>
          </a:stretch>
        </p:blipFill>
        <p:spPr>
          <a:xfrm>
            <a:off x="2978829" y="152400"/>
            <a:ext cx="2355171" cy="2608749"/>
          </a:xfrm>
          <a:prstGeom prst="rect">
            <a:avLst/>
          </a:prstGeom>
          <a:ln>
            <a:solidFill>
              <a:srgbClr val="FFFFFF"/>
            </a:solidFill>
            <a:miter/>
          </a:ln>
          <a:effectLst>
            <a:outerShdw sx="100000" sy="100000" kx="0" ky="0" algn="b" rotWithShape="0" blurRad="292100" dist="139700" dir="2700000">
              <a:srgbClr val="333333">
                <a:alpha val="64999"/>
              </a:srgbClr>
            </a:outerShdw>
          </a:effectLst>
        </p:spPr>
      </p:pic>
      <p:pic>
        <p:nvPicPr>
          <p:cNvPr id="286" name="Picture 4" descr="Picture 4"/>
          <p:cNvPicPr>
            <a:picLocks noChangeAspect="1"/>
          </p:cNvPicPr>
          <p:nvPr/>
        </p:nvPicPr>
        <p:blipFill>
          <a:blip r:embed="rId4">
            <a:extLst/>
          </a:blip>
          <a:stretch>
            <a:fillRect/>
          </a:stretch>
        </p:blipFill>
        <p:spPr>
          <a:xfrm>
            <a:off x="5347854" y="495872"/>
            <a:ext cx="1241064" cy="1985135"/>
          </a:xfrm>
          <a:prstGeom prst="rect">
            <a:avLst/>
          </a:prstGeom>
          <a:ln>
            <a:solidFill>
              <a:srgbClr val="FFFFFF"/>
            </a:solidFill>
            <a:miter/>
          </a:ln>
        </p:spPr>
      </p:pic>
      <p:pic>
        <p:nvPicPr>
          <p:cNvPr id="287" name="Picture 5" descr="Picture 5"/>
          <p:cNvPicPr>
            <a:picLocks noChangeAspect="1"/>
          </p:cNvPicPr>
          <p:nvPr/>
        </p:nvPicPr>
        <p:blipFill>
          <a:blip r:embed="rId5">
            <a:extLst/>
          </a:blip>
          <a:stretch>
            <a:fillRect/>
          </a:stretch>
        </p:blipFill>
        <p:spPr>
          <a:xfrm>
            <a:off x="371266" y="2947253"/>
            <a:ext cx="2018966" cy="1929547"/>
          </a:xfrm>
          <a:prstGeom prst="rect">
            <a:avLst/>
          </a:prstGeom>
          <a:ln>
            <a:solidFill>
              <a:srgbClr val="FFFFFF"/>
            </a:solidFill>
            <a:miter/>
          </a:ln>
        </p:spPr>
      </p:pic>
      <p:pic>
        <p:nvPicPr>
          <p:cNvPr id="288" name="Picture 6" descr="Picture 6"/>
          <p:cNvPicPr>
            <a:picLocks noChangeAspect="1"/>
          </p:cNvPicPr>
          <p:nvPr/>
        </p:nvPicPr>
        <p:blipFill>
          <a:blip r:embed="rId6">
            <a:extLst/>
          </a:blip>
          <a:stretch>
            <a:fillRect/>
          </a:stretch>
        </p:blipFill>
        <p:spPr>
          <a:xfrm>
            <a:off x="6603310" y="1595817"/>
            <a:ext cx="1425939" cy="1765292"/>
          </a:xfrm>
          <a:prstGeom prst="rect">
            <a:avLst/>
          </a:prstGeom>
          <a:ln>
            <a:solidFill>
              <a:srgbClr val="FFFFFF"/>
            </a:solidFill>
            <a:miter/>
          </a:ln>
        </p:spPr>
      </p:pic>
      <p:pic>
        <p:nvPicPr>
          <p:cNvPr id="289" name="Picture 7" descr="Picture 7"/>
          <p:cNvPicPr>
            <a:picLocks noChangeAspect="1"/>
          </p:cNvPicPr>
          <p:nvPr/>
        </p:nvPicPr>
        <p:blipFill>
          <a:blip r:embed="rId7">
            <a:extLst/>
          </a:blip>
          <a:stretch>
            <a:fillRect/>
          </a:stretch>
        </p:blipFill>
        <p:spPr>
          <a:xfrm>
            <a:off x="4615617" y="4343322"/>
            <a:ext cx="1843632" cy="1988064"/>
          </a:xfrm>
          <a:prstGeom prst="rect">
            <a:avLst/>
          </a:prstGeom>
          <a:ln w="12700">
            <a:miter lim="400000"/>
          </a:ln>
        </p:spPr>
      </p:pic>
      <p:pic>
        <p:nvPicPr>
          <p:cNvPr id="290" name="Picture 8" descr="Picture 8"/>
          <p:cNvPicPr>
            <a:picLocks noChangeAspect="1"/>
          </p:cNvPicPr>
          <p:nvPr/>
        </p:nvPicPr>
        <p:blipFill>
          <a:blip r:embed="rId8">
            <a:extLst/>
          </a:blip>
          <a:stretch>
            <a:fillRect/>
          </a:stretch>
        </p:blipFill>
        <p:spPr>
          <a:xfrm>
            <a:off x="2397158" y="2508715"/>
            <a:ext cx="4233862" cy="1862318"/>
          </a:xfrm>
          <a:prstGeom prst="rect">
            <a:avLst/>
          </a:prstGeom>
          <a:ln>
            <a:solidFill>
              <a:srgbClr val="FFFFFF"/>
            </a:solidFill>
            <a:miter/>
          </a:ln>
        </p:spPr>
      </p:pic>
      <p:pic>
        <p:nvPicPr>
          <p:cNvPr id="291" name="Picture 9" descr="Picture 9"/>
          <p:cNvPicPr>
            <a:picLocks noChangeAspect="1"/>
          </p:cNvPicPr>
          <p:nvPr/>
        </p:nvPicPr>
        <p:blipFill>
          <a:blip r:embed="rId9">
            <a:extLst/>
          </a:blip>
          <a:stretch>
            <a:fillRect/>
          </a:stretch>
        </p:blipFill>
        <p:spPr>
          <a:xfrm>
            <a:off x="2390232" y="4350249"/>
            <a:ext cx="2190751" cy="2328631"/>
          </a:xfrm>
          <a:prstGeom prst="rect">
            <a:avLst/>
          </a:prstGeom>
          <a:ln w="12700">
            <a:miter lim="400000"/>
          </a:ln>
        </p:spPr>
      </p:pic>
      <p:pic>
        <p:nvPicPr>
          <p:cNvPr id="292" name="Picture 10" descr="Picture 10"/>
          <p:cNvPicPr>
            <a:picLocks noChangeAspect="1"/>
          </p:cNvPicPr>
          <p:nvPr/>
        </p:nvPicPr>
        <p:blipFill>
          <a:blip r:embed="rId10">
            <a:extLst/>
          </a:blip>
          <a:stretch>
            <a:fillRect/>
          </a:stretch>
        </p:blipFill>
        <p:spPr>
          <a:xfrm>
            <a:off x="153893" y="4813505"/>
            <a:ext cx="2453711" cy="1402121"/>
          </a:xfrm>
          <a:prstGeom prst="rect">
            <a:avLst/>
          </a:prstGeom>
          <a:ln>
            <a:solidFill>
              <a:srgbClr val="FFFFFF"/>
            </a:solidFill>
            <a:miter/>
          </a:ln>
        </p:spPr>
      </p:pic>
    </p:spTree>
  </p:cSld>
  <p:clrMapOvr>
    <a:masterClrMapping/>
  </p:clrMapOvr>
  <p:transition xmlns:p14="http://schemas.microsoft.com/office/powerpoint/2010/main" spd="med" advClick="0" advTm="205000"/>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Title 2"/>
          <p:cNvSpPr txBox="1"/>
          <p:nvPr>
            <p:ph type="title"/>
          </p:nvPr>
        </p:nvSpPr>
        <p:spPr>
          <a:prstGeom prst="rect">
            <a:avLst/>
          </a:prstGeom>
        </p:spPr>
        <p:txBody>
          <a:bodyPr/>
          <a:lstStyle>
            <a:lvl1pPr algn="ctr">
              <a:defRPr>
                <a:solidFill>
                  <a:srgbClr val="C00000"/>
                </a:solidFill>
              </a:defRPr>
            </a:lvl1pPr>
          </a:lstStyle>
          <a:p>
            <a:pPr/>
            <a:r>
              <a:t>Why Choose Common Core?</a:t>
            </a:r>
          </a:p>
        </p:txBody>
      </p:sp>
      <p:pic>
        <p:nvPicPr>
          <p:cNvPr id="295" name="Why We Need Common Core- I choose C..mpeg" descr="Why We Need Common Core- I choose C..mpeg"/>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508000" y="1524000"/>
            <a:ext cx="8128000" cy="4572000"/>
          </a:xfrm>
          <a:prstGeom prst="rect">
            <a:avLst/>
          </a:prstGeom>
          <a:ln w="12700">
            <a:miter lim="400000"/>
          </a:ln>
          <a:effectLst>
            <a:outerShdw sx="100000" sy="100000" kx="0" ky="0" algn="b" rotWithShape="0" blurRad="127000" dist="190500" dir="8100000">
              <a:srgbClr val="000000">
                <a:alpha val="4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pull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294"/>
                                        </p:tgtEl>
                                        <p:attrNameLst>
                                          <p:attrName>style.visibility</p:attrName>
                                        </p:attrNameLst>
                                      </p:cBhvr>
                                      <p:to>
                                        <p:strVal val="visible"/>
                                      </p:to>
                                    </p:set>
                                    <p:anim calcmode="lin" valueType="num">
                                      <p:cBhvr>
                                        <p:cTn id="7" dur="500" fill="hold"/>
                                        <p:tgtEl>
                                          <p:spTgt spid="294"/>
                                        </p:tgtEl>
                                        <p:attrNameLst>
                                          <p:attrName>ppt_x</p:attrName>
                                        </p:attrNameLst>
                                      </p:cBhvr>
                                      <p:tavLst>
                                        <p:tav tm="0">
                                          <p:val>
                                            <p:strVal val="#ppt_x"/>
                                          </p:val>
                                        </p:tav>
                                        <p:tav tm="100000">
                                          <p:val>
                                            <p:strVal val="#ppt_x"/>
                                          </p:val>
                                        </p:tav>
                                      </p:tavLst>
                                    </p:anim>
                                    <p:anim calcmode="lin" valueType="num">
                                      <p:cBhvr>
                                        <p:cTn id="8" dur="500" fill="hold"/>
                                        <p:tgtEl>
                                          <p:spTgt spid="29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Class="mediacall" nodeType="afterEffect" presetSubtype="0" presetID="1" grpId="2" fill="hold">
                                  <p:stCondLst>
                                    <p:cond delay="5000"/>
                                  </p:stCondLst>
                                  <p:childTnLst>
                                    <p:cmd type="call" cmd="playFrom(0.0)">
                                      <p:cBhvr>
                                        <p:cTn id="11" dur="200777144" fill="hold"/>
                                        <p:tgtEl>
                                          <p:spTgt spid="295"/>
                                        </p:tgtEl>
                                      </p:cBhvr>
                                    </p:cmd>
                                  </p:childTnLst>
                                </p:cTn>
                              </p:par>
                            </p:childTnLst>
                          </p:cTn>
                        </p:par>
                        <p:par>
                          <p:cTn id="12" fill="hold">
                            <p:stCondLst>
                              <p:cond delay="200782644"/>
                            </p:stCondLst>
                            <p:childTnLst>
                              <p:par>
                                <p:cTn id="13" presetClass="mediacall" nodeType="afterEffect" presetSubtype="0" presetID="3" grpId="2" fill="hold">
                                  <p:stCondLst>
                                    <p:cond delay="5000"/>
                                  </p:stCondLst>
                                  <p:childTnLst>
                                    <p:cmd type="call" cmd="stop">
                                      <p:cBhvr>
                                        <p:cTn id="14" dur="1000" fill="hold"/>
                                        <p:tgtEl>
                                          <p:spTgt spid="29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5" fill="hold" display="0">
                  <p:stCondLst>
                    <p:cond delay="indefinite"/>
                  </p:stCondLst>
                </p:cTn>
                <p:tgtEl>
                  <p:spTgt spid="295"/>
                </p:tgtEl>
              </p:cMediaNode>
            </p:video>
          </p:childTnLst>
        </p:cTn>
      </p:par>
    </p:tnLst>
    <p:bldLst>
      <p:bldP build="whole" bldLvl="1" animBg="1" rev="0" advAuto="0" spid="294"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Title 1"/>
          <p:cNvSpPr txBox="1"/>
          <p:nvPr>
            <p:ph type="title"/>
          </p:nvPr>
        </p:nvSpPr>
        <p:spPr>
          <a:xfrm>
            <a:off x="457200" y="381000"/>
            <a:ext cx="8229600" cy="1219200"/>
          </a:xfrm>
          <a:prstGeom prst="rect">
            <a:avLst/>
          </a:prstGeom>
        </p:spPr>
        <p:txBody>
          <a:bodyPr/>
          <a:lstStyle>
            <a:lvl1pPr algn="ctr">
              <a:defRPr b="1" sz="5400">
                <a:solidFill>
                  <a:srgbClr val="C00000"/>
                </a:solidFill>
              </a:defRPr>
            </a:lvl1pPr>
          </a:lstStyle>
          <a:p>
            <a:pPr/>
            <a:r>
              <a:t>Outcomes</a:t>
            </a:r>
          </a:p>
        </p:txBody>
      </p:sp>
      <p:sp>
        <p:nvSpPr>
          <p:cNvPr id="114" name="Content Placeholder 2"/>
          <p:cNvSpPr txBox="1"/>
          <p:nvPr>
            <p:ph type="body" idx="1"/>
          </p:nvPr>
        </p:nvSpPr>
        <p:spPr>
          <a:xfrm>
            <a:off x="457200" y="1752600"/>
            <a:ext cx="8229600" cy="4114800"/>
          </a:xfrm>
          <a:prstGeom prst="rect">
            <a:avLst/>
          </a:prstGeom>
        </p:spPr>
        <p:txBody>
          <a:bodyPr/>
          <a:lstStyle/>
          <a:p>
            <a:pPr marL="514350" indent="-514350">
              <a:buClrTx/>
              <a:buAutoNum type="arabicPeriod" startAt="1"/>
              <a:defRPr b="1" sz="3200"/>
            </a:pPr>
            <a:r>
              <a:t>To explore the vertical alignment of the grade-level standards</a:t>
            </a:r>
          </a:p>
          <a:p>
            <a:pPr marL="514350" indent="-514350">
              <a:buClrTx/>
              <a:buAutoNum type="arabicPeriod" startAt="1"/>
              <a:defRPr b="1" sz="3200"/>
            </a:pPr>
          </a:p>
          <a:p>
            <a:pPr marL="514350" indent="-514350">
              <a:buClrTx/>
              <a:buAutoNum type="arabicPeriod" startAt="2"/>
              <a:defRPr b="1" sz="3200"/>
            </a:pPr>
            <a:r>
              <a:t>To learn a process that can be used to further explore the  standards</a:t>
            </a:r>
          </a:p>
        </p:txBody>
      </p:sp>
      <p:sp>
        <p:nvSpPr>
          <p:cNvPr id="115" name="Slide Number Placeholder 5"/>
          <p:cNvSpPr txBox="1"/>
          <p:nvPr>
            <p:ph type="sldNum" sz="quarter" idx="4294967295"/>
          </p:nvPr>
        </p:nvSpPr>
        <p:spPr>
          <a:xfrm>
            <a:off x="8242299" y="6411912"/>
            <a:ext cx="127001" cy="254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6" name="Picture 6" descr="Picture 6"/>
          <p:cNvPicPr>
            <a:picLocks noChangeAspect="1"/>
          </p:cNvPicPr>
          <p:nvPr/>
        </p:nvPicPr>
        <p:blipFill>
          <a:blip r:embed="rId2">
            <a:extLst/>
          </a:blip>
          <a:stretch>
            <a:fillRect/>
          </a:stretch>
        </p:blipFill>
        <p:spPr>
          <a:xfrm>
            <a:off x="1828800" y="4535861"/>
            <a:ext cx="5143500" cy="2322140"/>
          </a:xfrm>
          <a:prstGeom prst="rect">
            <a:avLst/>
          </a:prstGeom>
          <a:ln w="12700">
            <a:miter lim="400000"/>
          </a:ln>
        </p:spPr>
      </p:pic>
      <p:pic>
        <p:nvPicPr>
          <p:cNvPr id="117" name="Audio 4" descr="Audio 4"/>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8382000" y="6096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7574603" fill="hold"/>
                                        <p:tgtEl>
                                          <p:spTgt spid="11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1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Title 2"/>
          <p:cNvSpPr txBox="1"/>
          <p:nvPr>
            <p:ph type="title"/>
          </p:nvPr>
        </p:nvSpPr>
        <p:spPr>
          <a:xfrm>
            <a:off x="533400" y="457200"/>
            <a:ext cx="8382000" cy="1143000"/>
          </a:xfrm>
          <a:prstGeom prst="rect">
            <a:avLst/>
          </a:prstGeom>
        </p:spPr>
        <p:txBody>
          <a:bodyPr/>
          <a:lstStyle/>
          <a:p>
            <a:pPr algn="ctr">
              <a:defRPr b="1">
                <a:solidFill>
                  <a:srgbClr val="C00000"/>
                </a:solidFill>
              </a:defRPr>
            </a:pPr>
            <a:r>
              <a:t>Things to Remember </a:t>
            </a:r>
            <a:r>
              <a:rPr b="0"/>
              <a:t>	</a:t>
            </a:r>
          </a:p>
        </p:txBody>
      </p:sp>
      <p:sp>
        <p:nvSpPr>
          <p:cNvPr id="120" name="Slide Number Placeholder 5"/>
          <p:cNvSpPr txBox="1"/>
          <p:nvPr>
            <p:ph type="sldNum" sz="quarter" idx="4294967295"/>
          </p:nvPr>
        </p:nvSpPr>
        <p:spPr>
          <a:xfrm>
            <a:off x="8651875" y="6283130"/>
            <a:ext cx="127001" cy="254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1" name="Content Placeholder 3"/>
          <p:cNvSpPr txBox="1"/>
          <p:nvPr/>
        </p:nvSpPr>
        <p:spPr>
          <a:xfrm>
            <a:off x="274319" y="1981200"/>
            <a:ext cx="8442962" cy="4495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68058" indent="-468058" defTabSz="832104">
              <a:spcBef>
                <a:spcPts val="500"/>
              </a:spcBef>
              <a:buSzPct val="85000"/>
              <a:buAutoNum type="arabicPeriod" startAt="1"/>
              <a:defRPr sz="2457">
                <a:solidFill>
                  <a:srgbClr val="FFFFFF"/>
                </a:solidFill>
              </a:defRPr>
            </a:pPr>
            <a:r>
              <a:t>This is an </a:t>
            </a:r>
            <a:r>
              <a:rPr b="1"/>
              <a:t>extended process </a:t>
            </a:r>
            <a:r>
              <a:t>toward full implementation.</a:t>
            </a:r>
          </a:p>
          <a:p>
            <a:pPr marL="468058" indent="-468058" defTabSz="832104">
              <a:spcBef>
                <a:spcPts val="500"/>
              </a:spcBef>
              <a:buSzPct val="85000"/>
              <a:buAutoNum type="arabicPeriod" startAt="1"/>
              <a:defRPr sz="2457">
                <a:solidFill>
                  <a:srgbClr val="FFFFFF"/>
                </a:solidFill>
              </a:defRPr>
            </a:pPr>
            <a:r>
              <a:t>The process should not be rushed – it’s </a:t>
            </a:r>
            <a:r>
              <a:rPr b="1"/>
              <a:t>a marathon</a:t>
            </a:r>
            <a:r>
              <a:t>, not a race.</a:t>
            </a:r>
          </a:p>
          <a:p>
            <a:pPr marL="468058" indent="-468058" defTabSz="832104">
              <a:spcBef>
                <a:spcPts val="500"/>
              </a:spcBef>
              <a:buSzPct val="85000"/>
              <a:buAutoNum type="arabicPeriod" startAt="1"/>
              <a:defRPr sz="2457">
                <a:solidFill>
                  <a:srgbClr val="FFFFFF"/>
                </a:solidFill>
              </a:defRPr>
            </a:pPr>
            <a:r>
              <a:t>Our focus today is to learn </a:t>
            </a:r>
            <a:r>
              <a:rPr b="1"/>
              <a:t>HOW to explore </a:t>
            </a:r>
            <a:r>
              <a:t>the content literacy standards.</a:t>
            </a:r>
          </a:p>
          <a:p>
            <a:pPr defTabSz="832104">
              <a:spcBef>
                <a:spcPts val="300"/>
              </a:spcBef>
              <a:defRPr sz="2457">
                <a:solidFill>
                  <a:srgbClr val="FFFFFF"/>
                </a:solidFill>
              </a:defRPr>
            </a:pPr>
          </a:p>
          <a:p>
            <a:pPr marL="468058" indent="-468058" defTabSz="832104">
              <a:spcBef>
                <a:spcPts val="300"/>
              </a:spcBef>
              <a:defRPr b="1" sz="2457">
                <a:solidFill>
                  <a:srgbClr val="FFFFFF"/>
                </a:solidFill>
              </a:defRPr>
            </a:pPr>
          </a:p>
          <a:p>
            <a:pPr marL="468058" indent="-468058" defTabSz="832104">
              <a:spcBef>
                <a:spcPts val="300"/>
              </a:spcBef>
              <a:buClr>
                <a:schemeClr val="accent1"/>
              </a:buClr>
              <a:buSzPct val="85000"/>
              <a:buAutoNum type="arabicPeriod" startAt="1"/>
              <a:defRPr sz="2457">
                <a:solidFill>
                  <a:srgbClr val="FFFFFF"/>
                </a:solidFill>
              </a:defRPr>
            </a:pPr>
          </a:p>
        </p:txBody>
      </p:sp>
      <p:pic>
        <p:nvPicPr>
          <p:cNvPr id="122" name="Audio 2" descr="Audio 2"/>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8382000" y="6096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1638095" fill="hold"/>
                                        <p:tgtEl>
                                          <p:spTgt spid="12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1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 name="Slide Number Placeholder 3"/>
          <p:cNvSpPr txBox="1"/>
          <p:nvPr>
            <p:ph type="sldNum" sz="quarter" idx="4294967295"/>
          </p:nvPr>
        </p:nvSpPr>
        <p:spPr>
          <a:xfrm>
            <a:off x="8242299" y="6411912"/>
            <a:ext cx="127001" cy="254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5" name="Picture 4" descr="Picture 4"/>
          <p:cNvPicPr>
            <a:picLocks noChangeAspect="1"/>
          </p:cNvPicPr>
          <p:nvPr/>
        </p:nvPicPr>
        <p:blipFill>
          <a:blip r:embed="rId3">
            <a:extLst/>
          </a:blip>
          <a:srcRect l="5000" t="76471" r="0" b="0"/>
          <a:stretch>
            <a:fillRect/>
          </a:stretch>
        </p:blipFill>
        <p:spPr>
          <a:xfrm>
            <a:off x="457200" y="5486400"/>
            <a:ext cx="8686800" cy="1219200"/>
          </a:xfrm>
          <a:prstGeom prst="rect">
            <a:avLst/>
          </a:prstGeom>
          <a:ln w="12700">
            <a:miter lim="400000"/>
          </a:ln>
        </p:spPr>
      </p:pic>
      <p:pic>
        <p:nvPicPr>
          <p:cNvPr id="126" name="Picture 4" descr="Picture 4"/>
          <p:cNvPicPr>
            <a:picLocks noChangeAspect="1"/>
          </p:cNvPicPr>
          <p:nvPr/>
        </p:nvPicPr>
        <p:blipFill>
          <a:blip r:embed="rId3">
            <a:extLst/>
          </a:blip>
          <a:srcRect l="39167" t="8824" r="1666" b="23529"/>
          <a:stretch>
            <a:fillRect/>
          </a:stretch>
        </p:blipFill>
        <p:spPr>
          <a:xfrm>
            <a:off x="3581400" y="1981199"/>
            <a:ext cx="5410200" cy="3505202"/>
          </a:xfrm>
          <a:prstGeom prst="rect">
            <a:avLst/>
          </a:prstGeom>
          <a:ln w="12700">
            <a:miter lim="400000"/>
          </a:ln>
        </p:spPr>
      </p:pic>
      <p:pic>
        <p:nvPicPr>
          <p:cNvPr id="127" name="Picture 4" descr="Picture 4"/>
          <p:cNvPicPr>
            <a:picLocks noChangeAspect="1"/>
          </p:cNvPicPr>
          <p:nvPr/>
        </p:nvPicPr>
        <p:blipFill>
          <a:blip r:embed="rId3">
            <a:extLst/>
          </a:blip>
          <a:srcRect l="39166" t="23530" r="32500" b="23529"/>
          <a:stretch>
            <a:fillRect/>
          </a:stretch>
        </p:blipFill>
        <p:spPr>
          <a:xfrm flipH="1">
            <a:off x="990600" y="2743200"/>
            <a:ext cx="2590800" cy="2743200"/>
          </a:xfrm>
          <a:prstGeom prst="rect">
            <a:avLst/>
          </a:prstGeom>
          <a:ln w="12700">
            <a:miter lim="400000"/>
          </a:ln>
        </p:spPr>
      </p:pic>
      <p:sp>
        <p:nvSpPr>
          <p:cNvPr id="128" name="Straight Connector 10"/>
          <p:cNvSpPr/>
          <p:nvPr/>
        </p:nvSpPr>
        <p:spPr>
          <a:xfrm>
            <a:off x="2133600" y="2743200"/>
            <a:ext cx="2895601" cy="0"/>
          </a:xfrm>
          <a:prstGeom prst="line">
            <a:avLst/>
          </a:prstGeom>
          <a:ln w="76200">
            <a:solidFill>
              <a:srgbClr val="FFFFFF"/>
            </a:solidFill>
          </a:ln>
        </p:spPr>
        <p:txBody>
          <a:bodyPr lIns="45719" rIns="45719"/>
          <a:lstStyle/>
          <a:p>
            <a:pPr>
              <a:defRPr>
                <a:solidFill>
                  <a:srgbClr val="FFFFFF"/>
                </a:solidFill>
              </a:defRPr>
            </a:pPr>
          </a:p>
        </p:txBody>
      </p:sp>
      <p:pic>
        <p:nvPicPr>
          <p:cNvPr id="129" name="Picture 4" descr="Picture 4"/>
          <p:cNvPicPr>
            <a:picLocks noChangeAspect="1"/>
          </p:cNvPicPr>
          <p:nvPr/>
        </p:nvPicPr>
        <p:blipFill>
          <a:blip r:embed="rId3">
            <a:extLst/>
          </a:blip>
          <a:srcRect l="0" t="4412" r="55833" b="20588"/>
          <a:stretch>
            <a:fillRect/>
          </a:stretch>
        </p:blipFill>
        <p:spPr>
          <a:xfrm>
            <a:off x="-1" y="1752600"/>
            <a:ext cx="4038602" cy="3886200"/>
          </a:xfrm>
          <a:prstGeom prst="rect">
            <a:avLst/>
          </a:prstGeom>
          <a:ln w="12700">
            <a:miter lim="400000"/>
          </a:ln>
        </p:spPr>
      </p:pic>
      <p:sp>
        <p:nvSpPr>
          <p:cNvPr id="130" name="Title 1"/>
          <p:cNvSpPr txBox="1"/>
          <p:nvPr>
            <p:ph type="title"/>
          </p:nvPr>
        </p:nvSpPr>
        <p:spPr>
          <a:xfrm>
            <a:off x="0" y="0"/>
            <a:ext cx="9144000" cy="1371600"/>
          </a:xfrm>
          <a:prstGeom prst="rect">
            <a:avLst/>
          </a:prstGeom>
        </p:spPr>
        <p:txBody>
          <a:bodyPr/>
          <a:lstStyle>
            <a:lvl1pPr algn="ctr">
              <a:defRPr b="1">
                <a:solidFill>
                  <a:srgbClr val="C00000"/>
                </a:solidFill>
              </a:defRPr>
            </a:lvl1pPr>
          </a:lstStyle>
          <a:p>
            <a:pPr/>
            <a:r>
              <a:t>A Vision for Implementation</a:t>
            </a:r>
          </a:p>
        </p:txBody>
      </p:sp>
      <p:pic>
        <p:nvPicPr>
          <p:cNvPr id="131" name="Audio 2" descr="Audio 2"/>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8382000" y="6096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67179682" fill="hold"/>
                                        <p:tgtEl>
                                          <p:spTgt spid="131"/>
                                        </p:tgtEl>
                                      </p:cBhvr>
                                    </p:cmd>
                                  </p:childTnLst>
                                </p:cTn>
                              </p:par>
                            </p:childTnLst>
                          </p:cTn>
                        </p:par>
                      </p:childTnLst>
                    </p:cTn>
                  </p:par>
                  <p:par>
                    <p:cTn id="7" fill="hold">
                      <p:stCondLst>
                        <p:cond delay="indefinite"/>
                      </p:stCondLst>
                      <p:childTnLst>
                        <p:par>
                          <p:cTn id="8" fill="hold">
                            <p:stCondLst>
                              <p:cond delay="0"/>
                            </p:stCondLst>
                            <p:childTnLst>
                              <p:par>
                                <p:cTn id="9" presetClass="entr" nodeType="clickEffect" presetID="10" grpId="2" fill="hold">
                                  <p:stCondLst>
                                    <p:cond delay="0"/>
                                  </p:stCondLst>
                                  <p:iterate type="el" backwards="0">
                                    <p:tmAbs val="0"/>
                                  </p:iterate>
                                  <p:childTnLst>
                                    <p:set>
                                      <p:cBhvr>
                                        <p:cTn id="10" fill="hold"/>
                                        <p:tgtEl>
                                          <p:spTgt spid="125"/>
                                        </p:tgtEl>
                                        <p:attrNameLst>
                                          <p:attrName>style.visibility</p:attrName>
                                        </p:attrNameLst>
                                      </p:cBhvr>
                                      <p:to>
                                        <p:strVal val="visible"/>
                                      </p:to>
                                    </p:set>
                                    <p:animEffect filter="fade" transition="in">
                                      <p:cBhvr>
                                        <p:cTn id="11" dur="1000"/>
                                        <p:tgtEl>
                                          <p:spTgt spid="125"/>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10" grpId="3" fill="hold">
                                  <p:stCondLst>
                                    <p:cond delay="0"/>
                                  </p:stCondLst>
                                  <p:iterate type="el" backwards="0">
                                    <p:tmAbs val="0"/>
                                  </p:iterate>
                                  <p:childTnLst>
                                    <p:set>
                                      <p:cBhvr>
                                        <p:cTn id="15" fill="hold"/>
                                        <p:tgtEl>
                                          <p:spTgt spid="126"/>
                                        </p:tgtEl>
                                        <p:attrNameLst>
                                          <p:attrName>style.visibility</p:attrName>
                                        </p:attrNameLst>
                                      </p:cBhvr>
                                      <p:to>
                                        <p:strVal val="visible"/>
                                      </p:to>
                                    </p:set>
                                    <p:animEffect filter="fade" transition="in">
                                      <p:cBhvr>
                                        <p:cTn id="16" dur="1000"/>
                                        <p:tgtEl>
                                          <p:spTgt spid="126"/>
                                        </p:tgtEl>
                                      </p:cBhvr>
                                    </p:animEffect>
                                  </p:childTnLst>
                                </p:cTn>
                              </p:par>
                            </p:childTnLst>
                          </p:cTn>
                        </p:par>
                        <p:par>
                          <p:cTn id="17" fill="hold">
                            <p:stCondLst>
                              <p:cond delay="1000"/>
                            </p:stCondLst>
                            <p:childTnLst>
                              <p:par>
                                <p:cTn id="18" presetClass="entr" nodeType="afterEffect" presetID="10" grpId="4" fill="hold">
                                  <p:stCondLst>
                                    <p:cond delay="0"/>
                                  </p:stCondLst>
                                  <p:iterate type="el" backwards="0">
                                    <p:tmAbs val="0"/>
                                  </p:iterate>
                                  <p:childTnLst>
                                    <p:set>
                                      <p:cBhvr>
                                        <p:cTn id="19" fill="hold"/>
                                        <p:tgtEl>
                                          <p:spTgt spid="127"/>
                                        </p:tgtEl>
                                        <p:attrNameLst>
                                          <p:attrName>style.visibility</p:attrName>
                                        </p:attrNameLst>
                                      </p:cBhvr>
                                      <p:to>
                                        <p:strVal val="visible"/>
                                      </p:to>
                                    </p:set>
                                    <p:animEffect filter="fade" transition="in">
                                      <p:cBhvr>
                                        <p:cTn id="20" dur="1000"/>
                                        <p:tgtEl>
                                          <p:spTgt spid="127"/>
                                        </p:tgtEl>
                                      </p:cBhvr>
                                    </p:animEffect>
                                  </p:childTnLst>
                                </p:cTn>
                              </p:par>
                            </p:childTnLst>
                          </p:cTn>
                        </p:par>
                        <p:par>
                          <p:cTn id="21" fill="hold">
                            <p:stCondLst>
                              <p:cond delay="2000"/>
                            </p:stCondLst>
                            <p:childTnLst>
                              <p:par>
                                <p:cTn id="22" presetClass="entr" nodeType="afterEffect" presetID="10" grpId="5" fill="hold">
                                  <p:stCondLst>
                                    <p:cond delay="0"/>
                                  </p:stCondLst>
                                  <p:iterate type="el" backwards="0">
                                    <p:tmAbs val="0"/>
                                  </p:iterate>
                                  <p:childTnLst>
                                    <p:set>
                                      <p:cBhvr>
                                        <p:cTn id="23" fill="hold"/>
                                        <p:tgtEl>
                                          <p:spTgt spid="128"/>
                                        </p:tgtEl>
                                        <p:attrNameLst>
                                          <p:attrName>style.visibility</p:attrName>
                                        </p:attrNameLst>
                                      </p:cBhvr>
                                      <p:to>
                                        <p:strVal val="visible"/>
                                      </p:to>
                                    </p:set>
                                    <p:animEffect filter="fade" transition="in">
                                      <p:cBhvr>
                                        <p:cTn id="24" dur="1000"/>
                                        <p:tgtEl>
                                          <p:spTgt spid="128"/>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ID="10" grpId="6" fill="hold">
                                  <p:stCondLst>
                                    <p:cond delay="0"/>
                                  </p:stCondLst>
                                  <p:iterate type="el" backwards="0">
                                    <p:tmAbs val="0"/>
                                  </p:iterate>
                                  <p:childTnLst>
                                    <p:set>
                                      <p:cBhvr>
                                        <p:cTn id="28" fill="hold"/>
                                        <p:tgtEl>
                                          <p:spTgt spid="129"/>
                                        </p:tgtEl>
                                        <p:attrNameLst>
                                          <p:attrName>style.visibility</p:attrName>
                                        </p:attrNameLst>
                                      </p:cBhvr>
                                      <p:to>
                                        <p:strVal val="visible"/>
                                      </p:to>
                                    </p:set>
                                    <p:animEffect filter="fade" transition="in">
                                      <p:cBhvr>
                                        <p:cTn id="29" dur="500"/>
                                        <p:tgtEl>
                                          <p:spTgt spid="129"/>
                                        </p:tgtEl>
                                      </p:cBhvr>
                                    </p:animEffect>
                                  </p:childTnLst>
                                </p:cTn>
                              </p:par>
                            </p:childTnLst>
                          </p:cTn>
                        </p:par>
                        <p:par>
                          <p:cTn id="30" fill="hold">
                            <p:stCondLst>
                              <p:cond delay="500"/>
                            </p:stCondLst>
                            <p:childTnLst>
                              <p:par>
                                <p:cTn id="31" presetClass="exit" nodeType="afterEffect" presetID="10" grpId="7" fill="hold">
                                  <p:stCondLst>
                                    <p:cond delay="0"/>
                                  </p:stCondLst>
                                  <p:iterate type="el" backwards="0">
                                    <p:tmAbs val="0"/>
                                  </p:iterate>
                                  <p:childTnLst>
                                    <p:animEffect filter="fade" transition="out">
                                      <p:cBhvr>
                                        <p:cTn id="32" dur="500" fill="hold"/>
                                        <p:tgtEl>
                                          <p:spTgt spid="128"/>
                                        </p:tgtEl>
                                      </p:cBhvr>
                                    </p:animEffect>
                                    <p:set>
                                      <p:cBhvr>
                                        <p:cTn id="33" fill="hold">
                                          <p:stCondLst>
                                            <p:cond delay="499"/>
                                          </p:stCondLst>
                                        </p:cTn>
                                        <p:tgtEl>
                                          <p:spTgt spid="12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34" fill="hold" display="0">
                  <p:stCondLst>
                    <p:cond delay="indefinite"/>
                  </p:stCondLst>
                </p:cTn>
                <p:tgtEl>
                  <p:spTgt spid="131"/>
                </p:tgtEl>
              </p:cMediaNode>
            </p:audio>
          </p:childTnLst>
        </p:cTn>
      </p:par>
    </p:tnLst>
    <p:bldLst>
      <p:bldP build="whole" bldLvl="1" animBg="1" rev="0" advAuto="0" spid="128" grpId="7"/>
      <p:bldP build="whole" bldLvl="1" animBg="1" rev="0" advAuto="0" spid="129" grpId="6"/>
      <p:bldP build="whole" bldLvl="1" animBg="1" rev="0" advAuto="0" spid="127" grpId="4"/>
      <p:bldP build="whole" bldLvl="1" animBg="1" rev="0" advAuto="0" spid="126" grpId="3"/>
      <p:bldP build="whole" bldLvl="1" animBg="1" rev="0" advAuto="0" spid="128" grpId="5"/>
      <p:bldP build="whole" bldLvl="1" animBg="1" rev="0" advAuto="0" spid="125" grpId="2"/>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 name="Title 1"/>
          <p:cNvSpPr txBox="1"/>
          <p:nvPr>
            <p:ph type="title"/>
          </p:nvPr>
        </p:nvSpPr>
        <p:spPr>
          <a:prstGeom prst="rect">
            <a:avLst/>
          </a:prstGeom>
        </p:spPr>
        <p:txBody>
          <a:bodyPr/>
          <a:lstStyle>
            <a:lvl1pPr algn="ctr">
              <a:defRPr b="1">
                <a:solidFill>
                  <a:srgbClr val="C00000"/>
                </a:solidFill>
              </a:defRPr>
            </a:lvl1pPr>
          </a:lstStyle>
          <a:p>
            <a:pPr/>
            <a:r>
              <a:t>Important Local Decisions</a:t>
            </a:r>
          </a:p>
        </p:txBody>
      </p:sp>
      <p:sp>
        <p:nvSpPr>
          <p:cNvPr id="136" name="Content Placeholder 2"/>
          <p:cNvSpPr txBox="1"/>
          <p:nvPr>
            <p:ph type="body" idx="1"/>
          </p:nvPr>
        </p:nvSpPr>
        <p:spPr>
          <a:xfrm>
            <a:off x="533400" y="2438400"/>
            <a:ext cx="7620000" cy="3733800"/>
          </a:xfrm>
          <a:prstGeom prst="rect">
            <a:avLst/>
          </a:prstGeom>
        </p:spPr>
        <p:txBody>
          <a:bodyPr/>
          <a:lstStyle/>
          <a:p>
            <a:pPr marL="255117" indent="-255117" defTabSz="850391">
              <a:spcBef>
                <a:spcPts val="500"/>
              </a:spcBef>
              <a:buSzTx/>
              <a:buFont typeface="Wingdings 2"/>
              <a:buNone/>
              <a:defRPr b="1" sz="2604"/>
            </a:pPr>
            <a:r>
              <a:t>Important local decisions include:</a:t>
            </a:r>
          </a:p>
          <a:p>
            <a:pPr lvl="1" marL="255117" indent="85039" defTabSz="850391">
              <a:spcBef>
                <a:spcPts val="200"/>
              </a:spcBef>
              <a:buSzTx/>
              <a:buFont typeface="Wingdings 2"/>
              <a:buNone/>
              <a:defRPr sz="2604">
                <a:solidFill>
                  <a:srgbClr val="FEFAC9"/>
                </a:solidFill>
              </a:defRPr>
            </a:pPr>
          </a:p>
          <a:p>
            <a:pPr lvl="1" marL="595274" indent="-255117" defTabSz="850391">
              <a:spcBef>
                <a:spcPts val="200"/>
              </a:spcBef>
              <a:buClr>
                <a:srgbClr val="D5903E"/>
              </a:buClr>
              <a:defRPr sz="2604">
                <a:solidFill>
                  <a:srgbClr val="FEFAC9"/>
                </a:solidFill>
              </a:defRPr>
            </a:pPr>
            <a:r>
              <a:t>How students will accomplish these standards?</a:t>
            </a:r>
            <a:endParaRPr sz="2232"/>
          </a:p>
          <a:p>
            <a:pPr lvl="1" marL="595274" indent="-255117" defTabSz="850391">
              <a:spcBef>
                <a:spcPts val="200"/>
              </a:spcBef>
              <a:buClr>
                <a:srgbClr val="D5903E"/>
              </a:buClr>
              <a:defRPr sz="2604">
                <a:solidFill>
                  <a:srgbClr val="FEFAC9"/>
                </a:solidFill>
              </a:defRPr>
            </a:pPr>
            <a:r>
              <a:t> In what sequence teachers will address the standards? </a:t>
            </a:r>
            <a:endParaRPr sz="2232"/>
          </a:p>
          <a:p>
            <a:pPr lvl="1" marL="595274" indent="-255117" defTabSz="850391">
              <a:spcBef>
                <a:spcPts val="200"/>
              </a:spcBef>
              <a:buClr>
                <a:srgbClr val="D5903E"/>
              </a:buClr>
              <a:defRPr sz="2604">
                <a:solidFill>
                  <a:srgbClr val="FEFAC9"/>
                </a:solidFill>
              </a:defRPr>
            </a:pPr>
            <a:r>
              <a:t>How much time will be allotted for instruction of the standards?</a:t>
            </a:r>
          </a:p>
        </p:txBody>
      </p:sp>
      <p:sp>
        <p:nvSpPr>
          <p:cNvPr id="137" name="Slide Number Placeholder 3"/>
          <p:cNvSpPr txBox="1"/>
          <p:nvPr>
            <p:ph type="sldNum" sz="quarter" idx="4294967295"/>
          </p:nvPr>
        </p:nvSpPr>
        <p:spPr>
          <a:xfrm>
            <a:off x="8242299" y="6411912"/>
            <a:ext cx="127001" cy="254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8" name="Picture 4" descr="Picture 4"/>
          <p:cNvPicPr>
            <a:picLocks noChangeAspect="1"/>
          </p:cNvPicPr>
          <p:nvPr/>
        </p:nvPicPr>
        <p:blipFill>
          <a:blip r:embed="rId3">
            <a:extLst/>
          </a:blip>
          <a:stretch>
            <a:fillRect/>
          </a:stretch>
        </p:blipFill>
        <p:spPr>
          <a:xfrm>
            <a:off x="6477000" y="1524000"/>
            <a:ext cx="2362200" cy="1574800"/>
          </a:xfrm>
          <a:prstGeom prst="rect">
            <a:avLst/>
          </a:prstGeom>
          <a:ln w="12700">
            <a:miter lim="400000"/>
          </a:ln>
        </p:spPr>
      </p:pic>
      <p:pic>
        <p:nvPicPr>
          <p:cNvPr id="139" name="Audio 7" descr="Audio 7"/>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8382000" y="6096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4401269" fill="hold"/>
                                        <p:tgtEl>
                                          <p:spTgt spid="13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13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 name="Title 1"/>
          <p:cNvSpPr txBox="1"/>
          <p:nvPr>
            <p:ph type="title"/>
          </p:nvPr>
        </p:nvSpPr>
        <p:spPr>
          <a:xfrm>
            <a:off x="304800" y="685800"/>
            <a:ext cx="8229600" cy="1371600"/>
          </a:xfrm>
          <a:prstGeom prst="rect">
            <a:avLst/>
          </a:prstGeom>
        </p:spPr>
        <p:txBody>
          <a:bodyPr/>
          <a:lstStyle/>
          <a:p>
            <a:pPr defTabSz="832104">
              <a:defRPr b="1" spc="-91" sz="3822">
                <a:solidFill>
                  <a:srgbClr val="C00000"/>
                </a:solidFill>
              </a:defRPr>
            </a:pPr>
            <a:br/>
            <a:r>
              <a:t>Prepared Graduate Defined</a:t>
            </a:r>
          </a:p>
        </p:txBody>
      </p:sp>
      <p:sp>
        <p:nvSpPr>
          <p:cNvPr id="144" name="Text Placeholder 2"/>
          <p:cNvSpPr txBox="1"/>
          <p:nvPr>
            <p:ph type="body" sz="quarter" idx="1"/>
          </p:nvPr>
        </p:nvSpPr>
        <p:spPr>
          <a:xfrm>
            <a:off x="457200" y="2285999"/>
            <a:ext cx="4040188" cy="659354"/>
          </a:xfrm>
          <a:prstGeom prst="rect">
            <a:avLst/>
          </a:prstGeom>
        </p:spPr>
        <p:txBody>
          <a:bodyPr/>
          <a:lstStyle/>
          <a:p>
            <a:pPr/>
            <a:r>
              <a:t>Knowledge and Skills</a:t>
            </a:r>
          </a:p>
        </p:txBody>
      </p:sp>
      <p:sp>
        <p:nvSpPr>
          <p:cNvPr id="145" name="Text Placeholder 3"/>
          <p:cNvSpPr/>
          <p:nvPr>
            <p:ph type="body" idx="21"/>
          </p:nvPr>
        </p:nvSpPr>
        <p:spPr>
          <a:xfrm>
            <a:off x="4648200" y="2362199"/>
            <a:ext cx="4041775" cy="654845"/>
          </a:xfrm>
          <a:prstGeom prst="rect">
            <a:avLst/>
          </a:prstGeom>
          <a:extLst>
            <a:ext uri="{C572A759-6A51-4108-AA02-DFA0A04FC94B}">
              <ma14:wrappingTextBoxFlag xmlns:ma14="http://schemas.microsoft.com/office/mac/drawingml/2011/main" val="1"/>
            </a:ext>
          </a:extLst>
        </p:spPr>
        <p:txBody>
          <a:bodyPr/>
          <a:lstStyle>
            <a:lvl1pPr marL="0" indent="0">
              <a:spcBef>
                <a:spcPts val="0"/>
              </a:spcBef>
              <a:buClrTx/>
              <a:buSzTx/>
              <a:buNone/>
              <a:defRPr b="1">
                <a:solidFill>
                  <a:srgbClr val="FEFAC9"/>
                </a:solidFill>
              </a:defRPr>
            </a:lvl1pPr>
          </a:lstStyle>
          <a:p>
            <a:pPr/>
            <a:r>
              <a:t>Ability to Apply Learning</a:t>
            </a:r>
          </a:p>
        </p:txBody>
      </p:sp>
      <p:sp>
        <p:nvSpPr>
          <p:cNvPr id="146" name="Content Placeholder 4"/>
          <p:cNvSpPr txBox="1"/>
          <p:nvPr/>
        </p:nvSpPr>
        <p:spPr>
          <a:xfrm>
            <a:off x="426720" y="3048000"/>
            <a:ext cx="3948748" cy="2971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268833" indent="-268833" defTabSz="896111">
              <a:lnSpc>
                <a:spcPct val="90000"/>
              </a:lnSpc>
              <a:spcBef>
                <a:spcPts val="500"/>
              </a:spcBef>
              <a:defRPr sz="2352">
                <a:solidFill>
                  <a:srgbClr val="FFFFFF"/>
                </a:solidFill>
              </a:defRPr>
            </a:lvl1pPr>
          </a:lstStyle>
          <a:p>
            <a:pPr/>
            <a:r>
              <a:t>Possesses the knowledge and skills needed to enroll and succeed in credit-bearing, first-year courses at a two or four year college, trade school, technical school, without the need for remediation.</a:t>
            </a:r>
          </a:p>
        </p:txBody>
      </p:sp>
      <p:sp>
        <p:nvSpPr>
          <p:cNvPr id="147" name="Content Placeholder 5"/>
          <p:cNvSpPr txBox="1"/>
          <p:nvPr/>
        </p:nvSpPr>
        <p:spPr>
          <a:xfrm>
            <a:off x="4693919" y="3048000"/>
            <a:ext cx="3950337" cy="31242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255117" indent="-255117" defTabSz="850391">
              <a:lnSpc>
                <a:spcPct val="90000"/>
              </a:lnSpc>
              <a:spcBef>
                <a:spcPts val="500"/>
              </a:spcBef>
              <a:defRPr sz="2232">
                <a:solidFill>
                  <a:srgbClr val="FFFFFF"/>
                </a:solidFill>
              </a:defRPr>
            </a:lvl1pPr>
          </a:lstStyle>
          <a:p>
            <a:pPr/>
            <a:r>
              <a:t>Possesses the ability to apply core academic skills to real-world situations through collaboration with peers in problem solving, precision, and punctuality in delivery of a product, and has a desire to be a life-long learner.</a:t>
            </a:r>
          </a:p>
        </p:txBody>
      </p:sp>
      <p:pic>
        <p:nvPicPr>
          <p:cNvPr id="148" name="Picture 3" descr="Picture 3"/>
          <p:cNvPicPr>
            <a:picLocks noChangeAspect="1"/>
          </p:cNvPicPr>
          <p:nvPr/>
        </p:nvPicPr>
        <p:blipFill>
          <a:blip r:embed="rId2">
            <a:extLst/>
          </a:blip>
          <a:stretch>
            <a:fillRect/>
          </a:stretch>
        </p:blipFill>
        <p:spPr>
          <a:xfrm>
            <a:off x="609600" y="6096000"/>
            <a:ext cx="7772400" cy="129540"/>
          </a:xfrm>
          <a:prstGeom prst="rect">
            <a:avLst/>
          </a:prstGeom>
          <a:ln w="12700">
            <a:miter lim="400000"/>
          </a:ln>
        </p:spPr>
      </p:pic>
      <p:pic>
        <p:nvPicPr>
          <p:cNvPr id="149" name="Picture 4" descr="Picture 4"/>
          <p:cNvPicPr>
            <a:picLocks noChangeAspect="1"/>
          </p:cNvPicPr>
          <p:nvPr/>
        </p:nvPicPr>
        <p:blipFill>
          <a:blip r:embed="rId3">
            <a:extLst/>
          </a:blip>
          <a:stretch>
            <a:fillRect/>
          </a:stretch>
        </p:blipFill>
        <p:spPr>
          <a:xfrm>
            <a:off x="6934200" y="228600"/>
            <a:ext cx="2038350" cy="1515161"/>
          </a:xfrm>
          <a:prstGeom prst="rect">
            <a:avLst/>
          </a:prstGeom>
          <a:ln w="12700">
            <a:miter lim="400000"/>
          </a:ln>
        </p:spPr>
      </p:pic>
      <p:pic>
        <p:nvPicPr>
          <p:cNvPr id="150" name="Audio 6" descr="Audio 6"/>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8382000" y="6096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4976507" fill="hold"/>
                                        <p:tgtEl>
                                          <p:spTgt spid="15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15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Title 1"/>
          <p:cNvSpPr txBox="1"/>
          <p:nvPr>
            <p:ph type="title"/>
          </p:nvPr>
        </p:nvSpPr>
        <p:spPr>
          <a:xfrm>
            <a:off x="533400" y="304800"/>
            <a:ext cx="8229600" cy="1143000"/>
          </a:xfrm>
          <a:prstGeom prst="rect">
            <a:avLst/>
          </a:prstGeom>
        </p:spPr>
        <p:txBody>
          <a:bodyPr/>
          <a:lstStyle>
            <a:lvl1pPr algn="ctr">
              <a:defRPr b="1">
                <a:solidFill>
                  <a:srgbClr val="C00000"/>
                </a:solidFill>
              </a:defRPr>
            </a:lvl1pPr>
          </a:lstStyle>
          <a:p>
            <a:pPr/>
            <a:r>
              <a:t>Portrait of a Literate Individual</a:t>
            </a:r>
          </a:p>
        </p:txBody>
      </p:sp>
      <p:sp>
        <p:nvSpPr>
          <p:cNvPr id="153" name="Content Placeholder 2"/>
          <p:cNvSpPr txBox="1"/>
          <p:nvPr>
            <p:ph type="body" idx="1"/>
          </p:nvPr>
        </p:nvSpPr>
        <p:spPr>
          <a:prstGeom prst="rect">
            <a:avLst/>
          </a:prstGeom>
        </p:spPr>
        <p:txBody>
          <a:bodyPr/>
          <a:lstStyle/>
          <a:p>
            <a:pPr algn="ctr">
              <a:lnSpc>
                <a:spcPct val="90000"/>
              </a:lnSpc>
              <a:buSzTx/>
              <a:buFont typeface="Wingdings 2"/>
              <a:buNone/>
              <a:defRPr i="1"/>
            </a:pPr>
            <a:r>
              <a:t>Students who are college and career ready …</a:t>
            </a:r>
          </a:p>
          <a:p>
            <a:pPr>
              <a:lnSpc>
                <a:spcPct val="90000"/>
              </a:lnSpc>
            </a:pPr>
            <a:r>
              <a:t>Demonstrate independence </a:t>
            </a:r>
          </a:p>
          <a:p>
            <a:pPr>
              <a:lnSpc>
                <a:spcPct val="90000"/>
              </a:lnSpc>
            </a:pPr>
            <a:r>
              <a:t>Build strong content knowledge</a:t>
            </a:r>
          </a:p>
          <a:p>
            <a:pPr>
              <a:lnSpc>
                <a:spcPct val="90000"/>
              </a:lnSpc>
            </a:pPr>
            <a:r>
              <a:t>Respond to varying demands of audience, task, purpose, and discipline</a:t>
            </a:r>
          </a:p>
          <a:p>
            <a:pPr>
              <a:lnSpc>
                <a:spcPct val="90000"/>
              </a:lnSpc>
            </a:pPr>
            <a:r>
              <a:t>Comprehend as well as critique</a:t>
            </a:r>
          </a:p>
          <a:p>
            <a:pPr>
              <a:lnSpc>
                <a:spcPct val="90000"/>
              </a:lnSpc>
            </a:pPr>
            <a:r>
              <a:t>Use technology and digital media strategically and capably</a:t>
            </a:r>
          </a:p>
          <a:p>
            <a:pPr>
              <a:lnSpc>
                <a:spcPct val="90000"/>
              </a:lnSpc>
            </a:pPr>
            <a:r>
              <a:t>Understand other perspectives and cultures</a:t>
            </a:r>
          </a:p>
          <a:p>
            <a:pPr>
              <a:lnSpc>
                <a:spcPct val="90000"/>
              </a:lnSpc>
            </a:pPr>
            <a:r>
              <a:t>Value Evidence</a:t>
            </a:r>
          </a:p>
        </p:txBody>
      </p:sp>
      <p:pic>
        <p:nvPicPr>
          <p:cNvPr id="154" name="Audio 5" descr="Audio 5"/>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8382000" y="6096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5951746" fill="hold"/>
                                        <p:tgtEl>
                                          <p:spTgt spid="15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154"/>
                </p:tgtEl>
              </p:cMediaNode>
            </p:audio>
          </p:childTnLst>
        </p:cTn>
      </p:par>
    </p:tnLst>
  </p:timing>
</p:sld>
</file>

<file path=ppt/theme/theme1.xml><?xml version="1.0" encoding="utf-8"?>
<a:theme xmlns:a="http://schemas.openxmlformats.org/drawingml/2006/main" xmlns:r="http://schemas.openxmlformats.org/officeDocument/2006/relationships" name="Paper">
  <a:themeElements>
    <a:clrScheme name="Paper">
      <a:dk1>
        <a:srgbClr val="000000"/>
      </a:dk1>
      <a:lt1>
        <a:srgbClr val="FFFFFF"/>
      </a:lt1>
      <a:dk2>
        <a:srgbClr val="A7A7A7"/>
      </a:dk2>
      <a:lt2>
        <a:srgbClr val="535353"/>
      </a:lt2>
      <a:accent1>
        <a:srgbClr val="A5B592"/>
      </a:accent1>
      <a:accent2>
        <a:srgbClr val="F3A447"/>
      </a:accent2>
      <a:accent3>
        <a:srgbClr val="E7BC29"/>
      </a:accent3>
      <a:accent4>
        <a:srgbClr val="D092A7"/>
      </a:accent4>
      <a:accent5>
        <a:srgbClr val="9C85C0"/>
      </a:accent5>
      <a:accent6>
        <a:srgbClr val="809EC2"/>
      </a:accent6>
      <a:hlink>
        <a:srgbClr val="0000FF"/>
      </a:hlink>
      <a:folHlink>
        <a:srgbClr val="FF00FF"/>
      </a:folHlink>
    </a:clrScheme>
    <a:fontScheme name="Paper">
      <a:majorFont>
        <a:latin typeface="Helvetica"/>
        <a:ea typeface="Helvetica"/>
        <a:cs typeface="Helvetica"/>
      </a:majorFont>
      <a:minorFont>
        <a:latin typeface="Calibri"/>
        <a:ea typeface="Calibri"/>
        <a:cs typeface="Calibri"/>
      </a:minorFont>
    </a:fontScheme>
    <a:fmtScheme name="Pap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88900" dist="0" dir="0">
              <a:srgbClr val="000000">
                <a:alpha val="50000"/>
              </a:srgbClr>
            </a:outerShdw>
          </a:effectLst>
        </a:effectStyle>
        <a:effectStyle>
          <a:effectLst>
            <a:outerShdw sx="100000" sy="100000" kx="0" ky="0" algn="b" rotWithShape="0" blurRad="88900" dist="0" dir="0">
              <a:srgbClr val="000000">
                <a:alpha val="50000"/>
              </a:srgbClr>
            </a:outerShdw>
          </a:effectLst>
        </a:effectStyle>
        <a:effectStyle>
          <a:effectLst>
            <a:outerShdw sx="100000" sy="100000" kx="0" ky="0" algn="b" rotWithShape="0" blurRad="88900" dist="0" dir="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8100" cap="flat">
          <a:solidFill>
            <a:schemeClr val="accent1"/>
          </a:solidFill>
          <a:prstDash val="solid"/>
          <a:round/>
        </a:ln>
        <a:effectLst>
          <a:outerShdw sx="100000" sy="100000" kx="0" ky="0" algn="b" rotWithShape="0" blurRad="88900" dist="0" dir="0">
            <a:srgbClr val="000000">
              <a:alpha val="50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onstantia"/>
            <a:ea typeface="Constantia"/>
            <a:cs typeface="Constantia"/>
            <a:sym typeface="Constant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1"/>
          </a:solidFill>
          <a:prstDash val="solid"/>
          <a:round/>
        </a:ln>
        <a:effectLst>
          <a:outerShdw sx="100000" sy="100000" kx="0" ky="0" algn="b" rotWithShape="0" blurRad="88900" dist="0" dir="0">
            <a:srgbClr val="000000">
              <a:alpha val="5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onstantia"/>
            <a:ea typeface="Constantia"/>
            <a:cs typeface="Constantia"/>
            <a:sym typeface="Constant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Paper">
  <a:themeElements>
    <a:clrScheme name="Paper">
      <a:dk1>
        <a:srgbClr val="000000"/>
      </a:dk1>
      <a:lt1>
        <a:srgbClr val="FFFFFF"/>
      </a:lt1>
      <a:dk2>
        <a:srgbClr val="A7A7A7"/>
      </a:dk2>
      <a:lt2>
        <a:srgbClr val="535353"/>
      </a:lt2>
      <a:accent1>
        <a:srgbClr val="A5B592"/>
      </a:accent1>
      <a:accent2>
        <a:srgbClr val="F3A447"/>
      </a:accent2>
      <a:accent3>
        <a:srgbClr val="E7BC29"/>
      </a:accent3>
      <a:accent4>
        <a:srgbClr val="D092A7"/>
      </a:accent4>
      <a:accent5>
        <a:srgbClr val="9C85C0"/>
      </a:accent5>
      <a:accent6>
        <a:srgbClr val="809EC2"/>
      </a:accent6>
      <a:hlink>
        <a:srgbClr val="0000FF"/>
      </a:hlink>
      <a:folHlink>
        <a:srgbClr val="FF00FF"/>
      </a:folHlink>
    </a:clrScheme>
    <a:fontScheme name="Paper">
      <a:majorFont>
        <a:latin typeface="Helvetica"/>
        <a:ea typeface="Helvetica"/>
        <a:cs typeface="Helvetica"/>
      </a:majorFont>
      <a:minorFont>
        <a:latin typeface="Calibri"/>
        <a:ea typeface="Calibri"/>
        <a:cs typeface="Calibri"/>
      </a:minorFont>
    </a:fontScheme>
    <a:fmtScheme name="Pap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88900" dist="0" dir="0">
              <a:srgbClr val="000000">
                <a:alpha val="50000"/>
              </a:srgbClr>
            </a:outerShdw>
          </a:effectLst>
        </a:effectStyle>
        <a:effectStyle>
          <a:effectLst>
            <a:outerShdw sx="100000" sy="100000" kx="0" ky="0" algn="b" rotWithShape="0" blurRad="88900" dist="0" dir="0">
              <a:srgbClr val="000000">
                <a:alpha val="50000"/>
              </a:srgbClr>
            </a:outerShdw>
          </a:effectLst>
        </a:effectStyle>
        <a:effectStyle>
          <a:effectLst>
            <a:outerShdw sx="100000" sy="100000" kx="0" ky="0" algn="b" rotWithShape="0" blurRad="88900" dist="0" dir="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8100" cap="flat">
          <a:solidFill>
            <a:schemeClr val="accent1"/>
          </a:solidFill>
          <a:prstDash val="solid"/>
          <a:round/>
        </a:ln>
        <a:effectLst>
          <a:outerShdw sx="100000" sy="100000" kx="0" ky="0" algn="b" rotWithShape="0" blurRad="88900" dist="0" dir="0">
            <a:srgbClr val="000000">
              <a:alpha val="50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onstantia"/>
            <a:ea typeface="Constantia"/>
            <a:cs typeface="Constantia"/>
            <a:sym typeface="Constant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1"/>
          </a:solidFill>
          <a:prstDash val="solid"/>
          <a:round/>
        </a:ln>
        <a:effectLst>
          <a:outerShdw sx="100000" sy="100000" kx="0" ky="0" algn="b" rotWithShape="0" blurRad="88900" dist="0" dir="0">
            <a:srgbClr val="000000">
              <a:alpha val="5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onstantia"/>
            <a:ea typeface="Constantia"/>
            <a:cs typeface="Constantia"/>
            <a:sym typeface="Constant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