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5143500" type="screen16x9"/>
  <p:notesSz cx="6858000" cy="9144000"/>
  <p:embeddedFontLst>
    <p:embeddedFont>
      <p:font typeface="Nunito" panose="020B0604020202020204" charset="0"/>
      <p:regular r:id="rId23"/>
      <p:bold r:id="rId24"/>
      <p:italic r:id="rId25"/>
      <p:boldItalic r:id="rId26"/>
    </p:embeddedFont>
    <p:embeddedFont>
      <p:font typeface="Calibri" panose="020F0502020204030204" pitchFamily="34" charset="0"/>
      <p:regular r:id="rId27"/>
      <p:bold r:id="rId28"/>
      <p:italic r:id="rId29"/>
      <p:boldItalic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6035929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636826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201303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141254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544120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8821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610361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050709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724665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003132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857135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4096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34892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1566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9605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2947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51837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808268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915322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570817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7112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4" name="Shape 14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Shape 15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8" name="Shape 18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Shape 19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2" name="Shape 2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Shape 2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6" name="Shape 26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Shape 27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0" name="Shape 30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Shape 3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11" name="Shape 1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Shape 11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15" name="Shape 115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Shape 11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39" name="Shape 39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Shape 4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3" name="Shape 4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Shape 44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80" name="Shape 80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Shape 81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84" name="Shape 8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85" name="Shape 85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Shape 8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89" name="Shape 89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Shape 9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‹#›</a:t>
            </a:fld>
            <a:endParaRPr lang="en" sz="100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Solar System 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Chapter 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Earth “third rock from the sun” 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Third planet from the sun; has a moon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Protective atmosphere provides water and temps to support life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Greenhouse effect traps energy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Only planet with liquid water on the surface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Core, mantle, crust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Crust is broken into pieces/ plates that constantly move to create and destroy more crust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P. 772 See Red Table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Mars </a:t>
            </a:r>
          </a:p>
        </p:txBody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Fourth from the sun; reddish color due to iron oxide (rust) in the soil; many probes have visited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No water or life; polar ice caps hint to water once being available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Thin atmosphere of CO2, extreme temps, Covered with craters and solidified lava; large &amp; long lasting dust storms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Valles Marineris- largecanyon; larger that the U.S.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Martian Olympus volacano- largest mountain in solar system; wide as Arizona and higher than Everest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P. 773 See Red Table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21.3 Outer Planets </a:t>
            </a:r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Gas giants with liquid interiors-hydrogen and helium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Small solid cores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Strong gravitational pull due to large mass/size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All have a rings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Jupiter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5th planet, largest-twice the mass of all other planets combined, thick atmosphere of clouds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Rotates faster than any other planet causing dense, colorful clouds to stretch out and appear as rings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Solid core surrounded by liquid hydrogen- mostly made of hydrogen &amp; helium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63+ moons (more than any other planet), discovered by Galileo so the 4 largest are Galilean moons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Io, Europa, Ganymede, and Callisto  are all made of rock and ice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P. 778 See Red Tables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Saturn </a:t>
            </a:r>
          </a:p>
        </p:txBody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6th planet, considered the ringed planet due to 7 bands of rings of chunky ice and stretched clouds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Least dense planet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Solid core with layer of liquid hydrogen and gas outer layer - mostly made of hydrogen and helium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60+ moons; largest is Titan and it is the only moon in the solar system with an atmosphere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P. 779 See Red Table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Uranus</a:t>
            </a:r>
          </a:p>
        </p:txBody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7th planet, seems to orbit the sun like a rolling ball due to sideways tilt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So far away, only 1 space probe (Voyager 2) explored it in 1986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Thick atmosphere with thick, slushy layer of water and ammonia - mostly made of hydrogen &amp; helium and methane gas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We assume it has a core surrounded by water, ice and gases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27+ moons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P. 780 See Red Table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Neptune </a:t>
            </a:r>
          </a:p>
        </p:txBody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8th planet with not as much knowledge due to lack of exploration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Voyager 2 explored it in 1989 (took 3 years to travel from Uranus to Neptune)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Huge storm (dark spot) was detected in 1989 but gone 5 years later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Atmosphere made of hydrogen, helium and methane gas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13+ moons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P. 781 See Red Table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21.4 Other Space Objects </a:t>
            </a:r>
          </a:p>
        </p:txBody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Dwarf planets are objects that orbit the sun, has enough mass &amp; gravity to form a sphere and has other similar objects orbiting near it-new classification in 2006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Pluto, Ceres (smallest), Eris, (largest) MakeMake, and Haumea are dwarf planets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All are smaller than our moon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Pluto is ⅔ size of our moon, very cold (frozen), 3 moons, and takes 248 years to revolve around the sun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Explored by the Hubble Telescope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Asteroids &amp; Comets </a:t>
            </a:r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Most asteroids are located in the asteroid belt &amp; orbit the sun; made of chunks of rock and ice tightly clumped together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Some asteroids are larger than your school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Comets also orbit the sun but produce a coma (bright tail) of melting ice; tail burns on opposite side of sun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Comets are loosely clumps of ice and gas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See p. 787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Meteoroids </a:t>
            </a:r>
          </a:p>
        </p:txBody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Small rocky object that moves through space; produces a streak of light in Earth’s atmosphere called meteor; once it collides with another object/planet it is a meteorite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Most are the size of a grain of sand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 collision of meteorites forms an impact crater-round depression formed on the planet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More than 170 impact craters on Earth (Wetumpka, AL)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21.1 Structure of the Solar System 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sun is the center of our solar system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 sun and 9 planets make up our solar system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Planets “wander” or orbit around the sun at different distances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Sometimes when we view stars, we actually see planets that appear to be stars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Venus is the closest planet to Earth and is easily seen most nights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Stars are much farther away than planets so appear as tiny specks of light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TEST TIME </a:t>
            </a:r>
          </a:p>
        </p:txBody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Know vocab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Study main ideas on p, 792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Complete review p. 793-795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Read about the confusing topics in the textbook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Google confusing topics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Study highlighted bullets on Power Point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Objects in the Solar System 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Sun: largest star in the solar system-makes up 99%, 10x larger than Jupiter, made of gases (hydrogen)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 sun produces energy through nuclear fusion and applies gravity to all planets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Planets: reflect sunlight, spherical shaped object that orbits sun, classified/grouped as inner, outer, dwarf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Asteroids: small rocky objects orbiting sun between Mars &amp; Jupiter (belt), range in size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Comets: Gas, dust, and ice orbiting sun and producing a glowing tail (melting), trillions in space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Planets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Inner: terrestrial/rocky: Mercury, Venus, Earth, Mars; smaller than outer planets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Outer: gas giants: Jupiter, Saturn, Uranus, Neptune; larger than inner planets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Dwarf: tiny mass, made of rock and ice: Pluto, Ceres, Eris, Makemake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Measuring Space 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AU-astronomical unit is used to measure distance in space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It is the average distance from Earth to the sun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About 150 million kilometers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Each planet’s AU increases as it gets farther from the sun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See Chart p. 764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Motion of Planets 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Sun’s gravitational pull on each planet prevents planets from drifting apart and keeps each planet on a curved path around the sun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Revolution/revolve-is the time it takes a planet to travel once around the sun (year)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Rotation/spinning on axis-is the time it takes planet to spin once on the axis (day)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Copernicus proposed the idea that Earth and other planets orbit the sun (heliocentric model) instead of Earth being in the center (geocentric model) in 1500’s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Kepler discovered in 1600’s that planet’s orbit is an ellipse and not a perfect circle and speed increases near the sun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21.2 Inner Planets 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Terrestrial planets are closest to the sun and made of rock/metal; have solid outer layers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Different sizes, atmospheres, and surfaces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See p. 769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Mercury 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Smallest and closest to the sun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No atmosphere/wind, extreme changes in temps, many craters due to no erosion, solidified lava, cliffs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Very little change over time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Core, mantle, and crust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Largest impact crater in solar system: Caloris Basin 1550 km across formed billions of years ago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P. 770 See Red Table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Venus </a:t>
            </a:r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Second closest to sun, hottest, about same size as Earth, many probes and landers visited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Dense atmosphere of CO2 &amp; thick acidic clouds cover the planet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Greenhouse effect traps energy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80% is covered with solidified lava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 day is longer than a year due to slow rotation; rotates east to west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Core, mantle, and crust                                                  p. 771 See Red Table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1266</Words>
  <Application>Microsoft Office PowerPoint</Application>
  <PresentationFormat>On-screen Show (16:9)</PresentationFormat>
  <Paragraphs>120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Nunito</vt:lpstr>
      <vt:lpstr>Arial</vt:lpstr>
      <vt:lpstr>Calibri</vt:lpstr>
      <vt:lpstr>Shift</vt:lpstr>
      <vt:lpstr>The Solar System </vt:lpstr>
      <vt:lpstr>21.1 Structure of the Solar System </vt:lpstr>
      <vt:lpstr>Objects in the Solar System </vt:lpstr>
      <vt:lpstr>Planets</vt:lpstr>
      <vt:lpstr>Measuring Space </vt:lpstr>
      <vt:lpstr>Motion of Planets </vt:lpstr>
      <vt:lpstr>21.2 Inner Planets </vt:lpstr>
      <vt:lpstr>Mercury </vt:lpstr>
      <vt:lpstr>Venus </vt:lpstr>
      <vt:lpstr>Earth “third rock from the sun” </vt:lpstr>
      <vt:lpstr>Mars </vt:lpstr>
      <vt:lpstr>21.3 Outer Planets </vt:lpstr>
      <vt:lpstr>Jupiter</vt:lpstr>
      <vt:lpstr>Saturn </vt:lpstr>
      <vt:lpstr>Uranus</vt:lpstr>
      <vt:lpstr>Neptune </vt:lpstr>
      <vt:lpstr>21.4 Other Space Objects </vt:lpstr>
      <vt:lpstr>Asteroids &amp; Comets </vt:lpstr>
      <vt:lpstr>Meteoroids </vt:lpstr>
      <vt:lpstr>TEST TIME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Solar System </dc:title>
  <dc:creator>Deanna McKinley</dc:creator>
  <cp:lastModifiedBy>Deanna McKinley</cp:lastModifiedBy>
  <cp:revision>1</cp:revision>
  <dcterms:modified xsi:type="dcterms:W3CDTF">2017-10-20T20:22:21Z</dcterms:modified>
</cp:coreProperties>
</file>