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D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355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37F-1FE7-4960-9476-BAB2ED95297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03E6-0AB3-4E20-81E4-6D62BF71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1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37F-1FE7-4960-9476-BAB2ED95297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03E6-0AB3-4E20-81E4-6D62BF71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9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37F-1FE7-4960-9476-BAB2ED95297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03E6-0AB3-4E20-81E4-6D62BF71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9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37F-1FE7-4960-9476-BAB2ED95297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03E6-0AB3-4E20-81E4-6D62BF71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2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37F-1FE7-4960-9476-BAB2ED95297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03E6-0AB3-4E20-81E4-6D62BF71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0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37F-1FE7-4960-9476-BAB2ED95297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03E6-0AB3-4E20-81E4-6D62BF71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37F-1FE7-4960-9476-BAB2ED95297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03E6-0AB3-4E20-81E4-6D62BF71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87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37F-1FE7-4960-9476-BAB2ED95297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03E6-0AB3-4E20-81E4-6D62BF71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37F-1FE7-4960-9476-BAB2ED95297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03E6-0AB3-4E20-81E4-6D62BF71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7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37F-1FE7-4960-9476-BAB2ED95297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03E6-0AB3-4E20-81E4-6D62BF71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3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737F-1FE7-4960-9476-BAB2ED95297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303E6-0AB3-4E20-81E4-6D62BF71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2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A737F-1FE7-4960-9476-BAB2ED95297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303E6-0AB3-4E20-81E4-6D62BF71E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00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05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513" y="1821620"/>
            <a:ext cx="2267909" cy="1280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371" y="1855067"/>
            <a:ext cx="2847079" cy="1176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1103" y="5415644"/>
            <a:ext cx="1853345" cy="1274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594" y="2822843"/>
            <a:ext cx="3712786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18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313" y="22013"/>
            <a:ext cx="3688400" cy="1597290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4683499" y="2887678"/>
            <a:ext cx="524491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4619625" y="4909219"/>
            <a:ext cx="372203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619625" y="4246390"/>
            <a:ext cx="427784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4683498" y="3555549"/>
            <a:ext cx="380607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0085294" y="2308412"/>
            <a:ext cx="869577" cy="64545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9888071" y="4246390"/>
            <a:ext cx="113403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8992663" y="3657476"/>
            <a:ext cx="869577" cy="64545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1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36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70" y="0"/>
            <a:ext cx="3200677" cy="1597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371" y="1349125"/>
            <a:ext cx="9187468" cy="1676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312" y="2370630"/>
            <a:ext cx="1908213" cy="2078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849" y="2571039"/>
            <a:ext cx="1963082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0745" y="2541749"/>
            <a:ext cx="1999661" cy="3029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8662" y="2596917"/>
            <a:ext cx="2017951" cy="21764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7386" y="2560367"/>
            <a:ext cx="1816765" cy="2999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9362" y="2583729"/>
            <a:ext cx="1896020" cy="22435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35879" y="2470937"/>
            <a:ext cx="1816765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4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4645395" y="2887678"/>
            <a:ext cx="507963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cxnSpLocks/>
          </p:cNvCxnSpPr>
          <p:nvPr/>
        </p:nvCxnSpPr>
        <p:spPr>
          <a:xfrm>
            <a:off x="4586284" y="4909219"/>
            <a:ext cx="20193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4619625" y="4246390"/>
            <a:ext cx="40338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573949" y="3555549"/>
            <a:ext cx="344609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9714599" y="2304389"/>
            <a:ext cx="869577" cy="64545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9426109" y="4235105"/>
            <a:ext cx="135619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8749777" y="3659411"/>
            <a:ext cx="637112" cy="64545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4516800" y="2887678"/>
            <a:ext cx="44319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cxnSpLocks/>
          </p:cNvCxnSpPr>
          <p:nvPr/>
        </p:nvCxnSpPr>
        <p:spPr>
          <a:xfrm>
            <a:off x="4586284" y="4909219"/>
            <a:ext cx="15859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4619625" y="4246390"/>
            <a:ext cx="30956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573949" y="3555549"/>
            <a:ext cx="555588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9068333" y="2305357"/>
            <a:ext cx="547155" cy="64545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8688454" y="4246390"/>
            <a:ext cx="135619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926532" y="3670616"/>
            <a:ext cx="717406" cy="64545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9615488" y="2878152"/>
            <a:ext cx="5143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03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4373925" y="2882916"/>
            <a:ext cx="66226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cxnSpLocks/>
          </p:cNvCxnSpPr>
          <p:nvPr/>
        </p:nvCxnSpPr>
        <p:spPr>
          <a:xfrm>
            <a:off x="4378687" y="3555549"/>
            <a:ext cx="330322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7849133" y="2988051"/>
            <a:ext cx="656692" cy="64545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8605838" y="3542864"/>
            <a:ext cx="192881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4373925" y="4242949"/>
            <a:ext cx="33079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9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756" y="1753740"/>
            <a:ext cx="8120576" cy="938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878" y="2853827"/>
            <a:ext cx="9717866" cy="4285859"/>
          </a:xfrm>
          <a:prstGeom prst="rect">
            <a:avLst/>
          </a:prstGeom>
        </p:spPr>
      </p:pic>
      <p:sp>
        <p:nvSpPr>
          <p:cNvPr id="5" name="Arrow: Right 4"/>
          <p:cNvSpPr/>
          <p:nvPr/>
        </p:nvSpPr>
        <p:spPr>
          <a:xfrm rot="6348153">
            <a:off x="10322486" y="2812677"/>
            <a:ext cx="1785937" cy="353536"/>
          </a:xfrm>
          <a:prstGeom prst="rightArrow">
            <a:avLst/>
          </a:prstGeom>
          <a:solidFill>
            <a:srgbClr val="4EDA0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982" y="3218918"/>
            <a:ext cx="3121423" cy="13595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008" y="4870648"/>
            <a:ext cx="902895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0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213" y="2385597"/>
            <a:ext cx="8846063" cy="743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245" y="3142133"/>
            <a:ext cx="826079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2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256" y="3680306"/>
            <a:ext cx="424318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4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09600" y="3159276"/>
            <a:ext cx="44752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6499981" y="3159276"/>
            <a:ext cx="501468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270427" y="2397803"/>
            <a:ext cx="1154563" cy="809854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/>
          <p:cNvSpPr/>
          <p:nvPr/>
        </p:nvSpPr>
        <p:spPr>
          <a:xfrm rot="16200000">
            <a:off x="4933611" y="3239406"/>
            <a:ext cx="488043" cy="424543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3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389" y="4396344"/>
            <a:ext cx="424318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1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580571" y="2936724"/>
            <a:ext cx="400110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cxnSpLocks/>
          </p:cNvCxnSpPr>
          <p:nvPr/>
        </p:nvCxnSpPr>
        <p:spPr>
          <a:xfrm>
            <a:off x="5708955" y="2936724"/>
            <a:ext cx="596053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4685017" y="2146222"/>
            <a:ext cx="994907" cy="809854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780971" y="3839028"/>
            <a:ext cx="443895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Right 9"/>
          <p:cNvSpPr/>
          <p:nvPr/>
        </p:nvSpPr>
        <p:spPr>
          <a:xfrm rot="16200000">
            <a:off x="4337654" y="2972707"/>
            <a:ext cx="488043" cy="424543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172" y="4302652"/>
            <a:ext cx="3121423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8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389" y="4396344"/>
            <a:ext cx="424318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rrow: Right 2"/>
          <p:cNvSpPr/>
          <p:nvPr/>
        </p:nvSpPr>
        <p:spPr>
          <a:xfrm rot="16200000">
            <a:off x="9636240" y="2972707"/>
            <a:ext cx="488043" cy="424543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1070429" y="2922210"/>
            <a:ext cx="871582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636486" y="3836610"/>
            <a:ext cx="871582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9964588" y="2105175"/>
            <a:ext cx="1133398" cy="85634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9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172" y="4302652"/>
            <a:ext cx="3121423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43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159" y="6128934"/>
            <a:ext cx="8437595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9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040" y="2495537"/>
            <a:ext cx="8303472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1" y="3213623"/>
            <a:ext cx="12180864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7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159" y="6128934"/>
            <a:ext cx="8437595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6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4" y="3689074"/>
            <a:ext cx="12156478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0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159" y="6128934"/>
            <a:ext cx="8437595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9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5" y="3150414"/>
            <a:ext cx="12180864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159" y="6128934"/>
            <a:ext cx="8437595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4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0" y="3801359"/>
            <a:ext cx="1207722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5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93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467" y="1804503"/>
            <a:ext cx="2170364" cy="1396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507" y="1838691"/>
            <a:ext cx="1652159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7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943" y="2935782"/>
            <a:ext cx="7395089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34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47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616" y="1713573"/>
            <a:ext cx="2267909" cy="12863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805" y="1659879"/>
            <a:ext cx="2097206" cy="1109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5003" y="3862761"/>
            <a:ext cx="1804572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8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975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117" y="130366"/>
            <a:ext cx="7998645" cy="1877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784" y="1551430"/>
            <a:ext cx="7949873" cy="1877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970" y="3437044"/>
            <a:ext cx="4657748" cy="1383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3132" y="3420715"/>
            <a:ext cx="7541406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3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774" y="1792390"/>
            <a:ext cx="7827942" cy="1877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046" y="3878743"/>
            <a:ext cx="1585097" cy="1012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209" y="3900781"/>
            <a:ext cx="7565792" cy="3097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478" y="4307399"/>
            <a:ext cx="1432684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1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625" y="2060188"/>
            <a:ext cx="7651143" cy="3072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516" y="3829847"/>
            <a:ext cx="1615580" cy="1377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240" y="3593854"/>
            <a:ext cx="135952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2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4683499" y="2887678"/>
            <a:ext cx="398088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cxnSpLocks/>
          </p:cNvCxnSpPr>
          <p:nvPr/>
        </p:nvCxnSpPr>
        <p:spPr>
          <a:xfrm>
            <a:off x="4619625" y="4909219"/>
            <a:ext cx="143603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4619625" y="4246390"/>
            <a:ext cx="52662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683498" y="3555549"/>
            <a:ext cx="628930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6308912" y="4909219"/>
            <a:ext cx="463251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8825753" y="2887678"/>
            <a:ext cx="162709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4619625" y="4317548"/>
            <a:ext cx="52662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8825753" y="2963878"/>
            <a:ext cx="162709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4683498" y="3622784"/>
            <a:ext cx="628930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4619625" y="4971972"/>
            <a:ext cx="143603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43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302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995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4683498" y="3139722"/>
            <a:ext cx="564832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cxnSpLocks/>
          </p:cNvCxnSpPr>
          <p:nvPr/>
        </p:nvCxnSpPr>
        <p:spPr>
          <a:xfrm>
            <a:off x="4683498" y="5043685"/>
            <a:ext cx="277961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4683498" y="4421196"/>
            <a:ext cx="411536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6432176" y="3752765"/>
            <a:ext cx="43344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6432176" y="3820000"/>
            <a:ext cx="432098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4683498" y="3752765"/>
            <a:ext cx="162541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360426" y="3232377"/>
            <a:ext cx="1091805" cy="53959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683498" y="4492913"/>
            <a:ext cx="411536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9004486" y="4421196"/>
            <a:ext cx="13273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535176" y="3895742"/>
            <a:ext cx="1091805" cy="53959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1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632" y="316377"/>
            <a:ext cx="8407113" cy="1268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702" y="2579422"/>
            <a:ext cx="4761389" cy="1390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343" y="3423337"/>
            <a:ext cx="4657748" cy="1383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152" y="1019343"/>
            <a:ext cx="7955970" cy="1268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2777" y="2587716"/>
            <a:ext cx="4657748" cy="1390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3157" y="3429000"/>
            <a:ext cx="1871634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1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4683498" y="3117312"/>
            <a:ext cx="223277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cxnSpLocks/>
          </p:cNvCxnSpPr>
          <p:nvPr/>
        </p:nvCxnSpPr>
        <p:spPr>
          <a:xfrm>
            <a:off x="4683498" y="5043685"/>
            <a:ext cx="333543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4683498" y="4421196"/>
            <a:ext cx="423638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715435" y="3752765"/>
            <a:ext cx="491712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4719918" y="3820000"/>
            <a:ext cx="489919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971625" y="2632885"/>
            <a:ext cx="1441751" cy="53959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4683498" y="4492913"/>
            <a:ext cx="423190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9138957" y="4421196"/>
            <a:ext cx="195486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546062" y="3922957"/>
            <a:ext cx="1603726" cy="53959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7068671" y="3131795"/>
            <a:ext cx="42447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7073154" y="3199030"/>
            <a:ext cx="42313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17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342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96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948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1" y="2182555"/>
            <a:ext cx="12077223" cy="3298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278" y="5745984"/>
            <a:ext cx="592582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8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996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9" y="2182555"/>
            <a:ext cx="12077223" cy="3298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278" y="5745984"/>
            <a:ext cx="592582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7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54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278" y="5745984"/>
            <a:ext cx="5925826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3" y="2182555"/>
            <a:ext cx="12077223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46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638675" y="2855181"/>
            <a:ext cx="17478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553200" y="2855181"/>
            <a:ext cx="17478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553200" y="2940904"/>
            <a:ext cx="17478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4638675" y="3569556"/>
            <a:ext cx="310991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4638675" y="4236306"/>
            <a:ext cx="5524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4638675" y="4922106"/>
            <a:ext cx="377666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900987" y="3569556"/>
            <a:ext cx="17478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900987" y="3650516"/>
            <a:ext cx="17478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5319712" y="4231544"/>
            <a:ext cx="21669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5319712" y="4317267"/>
            <a:ext cx="216693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8582025" y="4931631"/>
            <a:ext cx="24860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8582025" y="5017354"/>
            <a:ext cx="248126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47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1" y="2172279"/>
            <a:ext cx="12077223" cy="3298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278" y="5745984"/>
            <a:ext cx="592582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5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2729" y="4516158"/>
            <a:ext cx="663389" cy="69924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68941" y="3056752"/>
            <a:ext cx="663389" cy="69924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0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74384" y="5266552"/>
            <a:ext cx="663389" cy="69924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3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2484" y="4509995"/>
            <a:ext cx="663389" cy="69924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74383" y="3764324"/>
            <a:ext cx="663389" cy="69924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6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7041" y="4537209"/>
            <a:ext cx="663389" cy="69924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4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68941" y="3056752"/>
            <a:ext cx="663389" cy="69924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6155" y="4526324"/>
            <a:ext cx="663389" cy="69924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63498" y="5288324"/>
            <a:ext cx="663389" cy="69924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7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942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52613" y="3758880"/>
            <a:ext cx="663389" cy="69924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0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7926" y="4542652"/>
            <a:ext cx="663389" cy="69924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3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85269" y="3040424"/>
            <a:ext cx="663389" cy="69924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3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74384" y="3769766"/>
            <a:ext cx="663389" cy="69924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6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7927" y="4537209"/>
            <a:ext cx="663389" cy="69924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5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77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78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663" y="2822843"/>
            <a:ext cx="3938357" cy="1883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153" y="1963342"/>
            <a:ext cx="1243692" cy="1085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725" y="1970880"/>
            <a:ext cx="1432684" cy="1079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857" y="5501437"/>
            <a:ext cx="223742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0</Words>
  <Application>Microsoft Office PowerPoint</Application>
  <PresentationFormat>Widescreen</PresentationFormat>
  <Paragraphs>0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Troy Hanson</dc:creator>
  <cp:lastModifiedBy>Troy Hanson</cp:lastModifiedBy>
  <cp:revision>8</cp:revision>
  <dcterms:created xsi:type="dcterms:W3CDTF">2017-02-08T21:48:45Z</dcterms:created>
  <dcterms:modified xsi:type="dcterms:W3CDTF">2017-02-23T15:43:06Z</dcterms:modified>
</cp:coreProperties>
</file>