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</p:sldMasterIdLst>
  <p:notesMasterIdLst>
    <p:notesMasterId r:id="rId46"/>
  </p:notesMasterIdLst>
  <p:handoutMasterIdLst>
    <p:handoutMasterId r:id="rId47"/>
  </p:handoutMasterIdLst>
  <p:sldIdLst>
    <p:sldId id="1957" r:id="rId3"/>
    <p:sldId id="2284" r:id="rId4"/>
    <p:sldId id="2263" r:id="rId5"/>
    <p:sldId id="2264" r:id="rId6"/>
    <p:sldId id="2251" r:id="rId7"/>
    <p:sldId id="2252" r:id="rId8"/>
    <p:sldId id="2253" r:id="rId9"/>
    <p:sldId id="2265" r:id="rId10"/>
    <p:sldId id="2266" r:id="rId11"/>
    <p:sldId id="2267" r:id="rId12"/>
    <p:sldId id="2268" r:id="rId13"/>
    <p:sldId id="2269" r:id="rId14"/>
    <p:sldId id="2275" r:id="rId15"/>
    <p:sldId id="2259" r:id="rId16"/>
    <p:sldId id="2260" r:id="rId17"/>
    <p:sldId id="2233" r:id="rId18"/>
    <p:sldId id="2282" r:id="rId19"/>
    <p:sldId id="1964" r:id="rId20"/>
    <p:sldId id="1033" r:id="rId21"/>
    <p:sldId id="2287" r:id="rId22"/>
    <p:sldId id="2285" r:id="rId23"/>
    <p:sldId id="2244" r:id="rId24"/>
    <p:sldId id="2276" r:id="rId25"/>
    <p:sldId id="2246" r:id="rId26"/>
    <p:sldId id="2247" r:id="rId27"/>
    <p:sldId id="2248" r:id="rId28"/>
    <p:sldId id="2249" r:id="rId29"/>
    <p:sldId id="2250" r:id="rId30"/>
    <p:sldId id="1996" r:id="rId31"/>
    <p:sldId id="1997" r:id="rId32"/>
    <p:sldId id="1998" r:id="rId33"/>
    <p:sldId id="2281" r:id="rId34"/>
    <p:sldId id="1888" r:id="rId35"/>
    <p:sldId id="2277" r:id="rId36"/>
    <p:sldId id="2255" r:id="rId37"/>
    <p:sldId id="2278" r:id="rId38"/>
    <p:sldId id="2257" r:id="rId39"/>
    <p:sldId id="2279" r:id="rId40"/>
    <p:sldId id="2256" r:id="rId41"/>
    <p:sldId id="2280" r:id="rId42"/>
    <p:sldId id="2258" r:id="rId43"/>
    <p:sldId id="1969" r:id="rId44"/>
    <p:sldId id="331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288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087" autoAdjust="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0BB574-0895-477B-BED4-3459E7A07FD7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AD2E2F-E2A0-472B-80A9-7B9DFB552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2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671BEA-E66E-4BEC-BAB5-D10B40ECB99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4DB253-6A32-4472-B248-683C8EB8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18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11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54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0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2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320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27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00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33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0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49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DB253-6A32-4472-B248-683C8EB824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9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2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15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38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7AEF8-DC55-45A2-9219-DFF809632D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6FDA-F995-40C7-A10B-A90A4264F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7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94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1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9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84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7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64AFE-49B0-4807-BEA0-0DB444CCE7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FB12-6182-47CC-AB05-FAD0B03D4F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053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1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781ED-E70E-438B-BE30-F549D51CE4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284A-85FC-4F08-AFA5-3D281249E6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889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16D1A-CB5D-4278-A995-32CFFDA7B5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F3D2-1386-4ECC-AB4B-1C628FF00E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2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DABA-2BED-4D6B-A249-8D66CB993C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D4D4-1061-45B7-A027-95B8C9BCDA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6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136FB-D546-46A9-A85C-2555804D79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D37C-7C86-49EB-80D8-46F1EF4942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2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4D3B-A258-4E4B-BDD8-58143CD2C5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84C3-8708-49A8-AB05-440C4377A1E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11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94D7-B9D7-4DCC-B734-285CD3CF7C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59C1-A101-4CAA-8A04-92B7B7995E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2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F4423-63DB-40E9-96E4-D2E6549C0C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ECFFD-E139-469A-B436-B38A8852D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60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4BE3-79E4-419E-8AC1-F6836A1808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DB6-6FF2-4434-A0F4-82E2519971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8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24D19-CD38-4092-8BF0-2DC66353739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EB74-9BCD-45E5-8F32-3293357D21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4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5E72BF-2A65-4755-A9E0-B24D0B7BFDE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E74ECC-20A5-421B-A5A2-15F5BC2320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228599"/>
            <a:ext cx="7848599" cy="931464"/>
          </a:xfrm>
          <a:prstGeom prst="rect">
            <a:avLst/>
          </a:prstGeom>
          <a:solidFill>
            <a:srgbClr val="C8288F"/>
          </a:solidFill>
          <a:ln w="76200">
            <a:solidFill>
              <a:schemeClr val="tx2">
                <a:lumMod val="75000"/>
              </a:schemeClr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Monday, February 24, 2020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6341082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7:55 – 8:30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89" t="13470" r="41582" b="7401"/>
          <a:stretch/>
        </p:blipFill>
        <p:spPr>
          <a:xfrm>
            <a:off x="5257799" y="1447800"/>
            <a:ext cx="3064213" cy="411480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0BA79B-F04C-4F88-9673-923F1B438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846435"/>
              </p:ext>
            </p:extLst>
          </p:nvPr>
        </p:nvGraphicFramePr>
        <p:xfrm>
          <a:off x="838200" y="1447800"/>
          <a:ext cx="3124200" cy="3248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96276247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984678581"/>
                    </a:ext>
                  </a:extLst>
                </a:gridCol>
              </a:tblGrid>
              <a:tr h="688327">
                <a:tc>
                  <a:txBody>
                    <a:bodyPr/>
                    <a:lstStyle/>
                    <a:p>
                      <a:r>
                        <a:rPr lang="en-US" dirty="0"/>
                        <a:t>Superkids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Classworks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679092"/>
                  </a:ext>
                </a:extLst>
              </a:tr>
              <a:tr h="398793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- Cohen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– </a:t>
                      </a:r>
                      <a:r>
                        <a:rPr lang="en-US" dirty="0" smtClean="0"/>
                        <a:t>Amiyah - M</a:t>
                      </a:r>
                    </a:p>
                    <a:p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– Jaiden - M</a:t>
                      </a:r>
                      <a:endParaRPr lang="en-US" dirty="0"/>
                    </a:p>
                    <a:p>
                      <a:r>
                        <a:rPr lang="en-US" dirty="0"/>
                        <a:t>3 </a:t>
                      </a:r>
                      <a:r>
                        <a:rPr lang="en-US" dirty="0" smtClean="0"/>
                        <a:t>– </a:t>
                      </a:r>
                      <a:r>
                        <a:rPr lang="en-US" dirty="0" err="1" smtClean="0"/>
                        <a:t>Addise</a:t>
                      </a:r>
                      <a:r>
                        <a:rPr lang="en-US" baseline="0" dirty="0" err="1" smtClean="0"/>
                        <a:t>n</a:t>
                      </a:r>
                      <a:r>
                        <a:rPr lang="en-US" baseline="0" dirty="0" smtClean="0"/>
                        <a:t> - R</a:t>
                      </a:r>
                      <a:endParaRPr lang="en-US" dirty="0"/>
                    </a:p>
                    <a:p>
                      <a:r>
                        <a:rPr lang="en-US" dirty="0"/>
                        <a:t>4 </a:t>
                      </a:r>
                      <a:r>
                        <a:rPr lang="en-US" dirty="0" smtClean="0"/>
                        <a:t>– </a:t>
                      </a:r>
                      <a:r>
                        <a:rPr lang="en-US" dirty="0" err="1" smtClean="0"/>
                        <a:t>Lazerrick</a:t>
                      </a:r>
                      <a:r>
                        <a:rPr lang="en-US" dirty="0" smtClean="0"/>
                        <a:t> - R</a:t>
                      </a:r>
                      <a:endParaRPr lang="en-US" dirty="0"/>
                    </a:p>
                    <a:p>
                      <a:r>
                        <a:rPr lang="en-US" dirty="0" smtClean="0"/>
                        <a:t>6 – Macon - M</a:t>
                      </a:r>
                    </a:p>
                    <a:p>
                      <a:r>
                        <a:rPr lang="en-US" dirty="0" smtClean="0"/>
                        <a:t>7 – </a:t>
                      </a:r>
                      <a:r>
                        <a:rPr lang="en-US" dirty="0" err="1" smtClean="0"/>
                        <a:t>Paisleigh</a:t>
                      </a:r>
                      <a:r>
                        <a:rPr lang="en-US" dirty="0" smtClean="0"/>
                        <a:t> - M</a:t>
                      </a:r>
                      <a:endParaRPr lang="en-US" dirty="0"/>
                    </a:p>
                    <a:p>
                      <a:r>
                        <a:rPr lang="en-US" dirty="0"/>
                        <a:t>8 </a:t>
                      </a:r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Landon - M</a:t>
                      </a:r>
                      <a:endParaRPr lang="en-US" dirty="0"/>
                    </a:p>
                    <a:p>
                      <a:r>
                        <a:rPr lang="en-US" dirty="0"/>
                        <a:t>9 </a:t>
                      </a:r>
                      <a:r>
                        <a:rPr lang="en-US" dirty="0" smtClean="0"/>
                        <a:t>– </a:t>
                      </a:r>
                      <a:r>
                        <a:rPr lang="en-US" dirty="0" err="1" smtClean="0"/>
                        <a:t>Caydance</a:t>
                      </a:r>
                      <a:r>
                        <a:rPr lang="en-US" dirty="0" smtClean="0"/>
                        <a:t> - M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11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36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07" t="13469" r="32111" b="5718"/>
          <a:stretch/>
        </p:blipFill>
        <p:spPr>
          <a:xfrm>
            <a:off x="44363" y="89770"/>
            <a:ext cx="4953000" cy="6604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997363" y="76200"/>
            <a:ext cx="396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RI.3.3 I can describe the relationship between a series of historical events, scientific ideas or concepts, or steps in technical procedures in a text, using language that pertains to time, sequence, and cause/effect.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RI.3.4  I can determine the meaning of general academic and domain-specific words and phrases in a text relevant to a grade 3 topic or subject area.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80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25" t="13000" r="32500" b="7000"/>
          <a:stretch/>
        </p:blipFill>
        <p:spPr>
          <a:xfrm>
            <a:off x="4038600" y="152400"/>
            <a:ext cx="4869349" cy="66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87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59" t="13469" r="32111" b="5718"/>
          <a:stretch/>
        </p:blipFill>
        <p:spPr>
          <a:xfrm>
            <a:off x="228599" y="76200"/>
            <a:ext cx="477837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43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59" t="13470" r="32111" b="7401"/>
          <a:stretch/>
        </p:blipFill>
        <p:spPr>
          <a:xfrm>
            <a:off x="0" y="361465"/>
            <a:ext cx="4653064" cy="62484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31059" t="13469" r="32111" b="5718"/>
          <a:stretch/>
        </p:blipFill>
        <p:spPr bwMode="auto">
          <a:xfrm>
            <a:off x="4495800" y="350580"/>
            <a:ext cx="4648199" cy="637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8464" y="76200"/>
            <a:ext cx="5029200" cy="457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 during station Rotations</a:t>
            </a:r>
          </a:p>
        </p:txBody>
      </p:sp>
    </p:spTree>
    <p:extLst>
      <p:ext uri="{BB962C8B-B14F-4D97-AF65-F5344CB8AC3E}">
        <p14:creationId xmlns:p14="http://schemas.microsoft.com/office/powerpoint/2010/main" val="1411382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9:45 – 9:55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990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962" y="26126"/>
            <a:ext cx="8552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 Daily Reading &amp; Teacher Conferences</a:t>
            </a:r>
          </a:p>
        </p:txBody>
      </p:sp>
      <p:sp>
        <p:nvSpPr>
          <p:cNvPr id="2" name="AutoShape 2" descr="Image result for flashlight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943" y="832727"/>
            <a:ext cx="1059699" cy="9823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98E82CA-48B9-4B4D-9ECD-7453CD9A99A0}"/>
              </a:ext>
            </a:extLst>
          </p:cNvPr>
          <p:cNvSpPr txBox="1"/>
          <p:nvPr/>
        </p:nvSpPr>
        <p:spPr>
          <a:xfrm>
            <a:off x="1970449" y="5181600"/>
            <a:ext cx="5742787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Everyone else – Independent Novel! </a:t>
            </a:r>
            <a:r>
              <a:rPr lang="en-US" sz="2400" b="1" dirty="0">
                <a:sym typeface="Wingdings" panose="05000000000000000000" pitchFamily="2" charset="2"/>
              </a:rPr>
              <a:t>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82738" y="5924508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9:55 – 10:25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703282B-F790-456D-8A15-4D5563C9C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111906"/>
              </p:ext>
            </p:extLst>
          </p:nvPr>
        </p:nvGraphicFramePr>
        <p:xfrm>
          <a:off x="1249296" y="2029233"/>
          <a:ext cx="6570011" cy="2718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0455">
                  <a:extLst>
                    <a:ext uri="{9D8B030D-6E8A-4147-A177-3AD203B41FA5}">
                      <a16:colId xmlns:a16="http://schemas.microsoft.com/office/drawing/2014/main" val="3587222238"/>
                    </a:ext>
                  </a:extLst>
                </a:gridCol>
                <a:gridCol w="163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1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891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Superkids: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 – </a:t>
                      </a:r>
                      <a:r>
                        <a:rPr lang="en-US" dirty="0" smtClean="0"/>
                        <a:t>Amiyah</a:t>
                      </a:r>
                      <a:endParaRPr lang="en-US" dirty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</a:t>
                      </a:r>
                      <a:r>
                        <a:rPr lang="en-US" baseline="0" dirty="0" smtClean="0"/>
                        <a:t> – Kaylee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 – Landon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 – Macon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4 - </a:t>
                      </a:r>
                      <a:r>
                        <a:rPr lang="en-US" dirty="0" err="1" smtClean="0"/>
                        <a:t>Paisleigh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7030A0"/>
                          </a:solidFill>
                        </a:rPr>
                        <a:t>Epic: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 –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Khamani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6 – McKenzie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 –  Adalyn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8 - 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Cayli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TC - Elin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Mrs.</a:t>
                      </a: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Remediation:</a:t>
                      </a:r>
                      <a:endParaRPr lang="en-US" baseline="0" dirty="0"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Aiden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Cohen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Jaylie</a:t>
                      </a:r>
                      <a:endParaRPr lang="en-US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Kaylah</a:t>
                      </a: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Mrs.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LLI: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Jearon</a:t>
                      </a:r>
                      <a:endParaRPr lang="en-US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Jaiden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Brena</a:t>
                      </a:r>
                      <a:endParaRPr lang="en-US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Carleen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Addisen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383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clock 8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Image result for vocabulary gramm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71" y="5066630"/>
            <a:ext cx="1307857" cy="86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18" y="4880099"/>
            <a:ext cx="1752600" cy="176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53" y="5018336"/>
            <a:ext cx="2650347" cy="148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6115341"/>
            <a:ext cx="2971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10:25 – 10:40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0100" y="311150"/>
            <a:ext cx="7543800" cy="42672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Morning Work Skill &amp; Snack</a:t>
            </a:r>
          </a:p>
        </p:txBody>
      </p:sp>
    </p:spTree>
    <p:extLst>
      <p:ext uri="{BB962C8B-B14F-4D97-AF65-F5344CB8AC3E}">
        <p14:creationId xmlns:p14="http://schemas.microsoft.com/office/powerpoint/2010/main" val="33973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6" y="228600"/>
            <a:ext cx="4114800" cy="1173162"/>
          </a:xfrm>
        </p:spPr>
        <p:txBody>
          <a:bodyPr/>
          <a:lstStyle/>
          <a:p>
            <a:r>
              <a:rPr lang="en-US" dirty="0"/>
              <a:t>Morning Work Review</a:t>
            </a: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589" t="13470" r="41582" b="7401"/>
          <a:stretch/>
        </p:blipFill>
        <p:spPr>
          <a:xfrm>
            <a:off x="4191000" y="152400"/>
            <a:ext cx="4816813" cy="64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38200" y="2667000"/>
            <a:ext cx="73914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Recess 10:45 – 11:05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138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535362"/>
          </a:xfrm>
        </p:spPr>
        <p:txBody>
          <a:bodyPr/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Fluency &amp; Focus Lesson!</a:t>
            </a:r>
          </a:p>
        </p:txBody>
      </p:sp>
      <p:pic>
        <p:nvPicPr>
          <p:cNvPr id="121859" name="Picture 3" descr="C:\Users\karla.thompson\AppData\Local\Microsoft\Windows\Temporary Internet Files\Content.IE5\PLYT37E4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68" y="3505200"/>
            <a:ext cx="1581932" cy="15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4495800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11:05 – 11:15</a:t>
            </a:r>
          </a:p>
        </p:txBody>
      </p:sp>
    </p:spTree>
    <p:extLst>
      <p:ext uri="{BB962C8B-B14F-4D97-AF65-F5344CB8AC3E}">
        <p14:creationId xmlns:p14="http://schemas.microsoft.com/office/powerpoint/2010/main" val="409417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262FE-DC58-422B-BEF1-91641EB8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DC50-6F7D-4E6C-A5C9-3D714A1E7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5269A5-11F6-4A06-96A3-D3BA5D475F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3" t="14445" r="50833" b="48518"/>
          <a:stretch/>
        </p:blipFill>
        <p:spPr>
          <a:xfrm>
            <a:off x="1219200" y="274638"/>
            <a:ext cx="6777100" cy="49831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17C372D-ECFE-48A2-8446-8D663E32616B}"/>
              </a:ext>
            </a:extLst>
          </p:cNvPr>
          <p:cNvSpPr/>
          <p:nvPr/>
        </p:nvSpPr>
        <p:spPr>
          <a:xfrm>
            <a:off x="5410200" y="3810000"/>
            <a:ext cx="457200" cy="38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4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118" t="33673" r="34216" b="19186"/>
          <a:stretch/>
        </p:blipFill>
        <p:spPr>
          <a:xfrm>
            <a:off x="338818" y="609600"/>
            <a:ext cx="846636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39153" y="159374"/>
            <a:ext cx="82296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Math Rotation - separate tables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EAF61-013A-40F1-A139-64C070F90000}"/>
              </a:ext>
            </a:extLst>
          </p:cNvPr>
          <p:cNvSpPr txBox="1"/>
          <p:nvPr/>
        </p:nvSpPr>
        <p:spPr>
          <a:xfrm>
            <a:off x="1752600" y="1524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Review </a:t>
            </a:r>
            <a:r>
              <a:rPr lang="en-US" sz="3600" dirty="0"/>
              <a:t>MS State Dept </a:t>
            </a:r>
            <a:r>
              <a:rPr lang="en-US" sz="3600" dirty="0" err="1"/>
              <a:t>Testlet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0448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3535362"/>
          </a:xfrm>
        </p:spPr>
        <p:txBody>
          <a:bodyPr/>
          <a:lstStyle/>
          <a:p>
            <a:pPr>
              <a:defRPr/>
            </a:pP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Time!</a:t>
            </a:r>
          </a:p>
        </p:txBody>
      </p:sp>
      <p:pic>
        <p:nvPicPr>
          <p:cNvPr id="121859" name="Picture 3" descr="C:\Users\karla.thompson\AppData\Local\Microsoft\Windows\Temporary Internet Files\Content.IE5\PLYT37E4\MC90028121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268" y="3505200"/>
            <a:ext cx="1581932" cy="159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4495800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11:15 – 12:35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00" y="5692775"/>
            <a:ext cx="8991600" cy="94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097531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 3.NF.1  I can understand that a fraction 1/b as the quantity formed by one part when a whole is partitioned into b equal parts.  I can understand that a fraction a/b as the quantity formed by a parts of size 1/b.</a:t>
            </a:r>
          </a:p>
          <a:p>
            <a:r>
              <a:rPr lang="en-US" dirty="0"/>
              <a:t>Math 3.NF.2 I can represent a fraction 1/b on a number line diagram by defining the interval from 0 to 1 as the whole and partitioning it into b equal parts.</a:t>
            </a:r>
          </a:p>
        </p:txBody>
      </p:sp>
    </p:spTree>
    <p:extLst>
      <p:ext uri="{BB962C8B-B14F-4D97-AF65-F5344CB8AC3E}">
        <p14:creationId xmlns:p14="http://schemas.microsoft.com/office/powerpoint/2010/main" val="326787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59" t="13470" r="32111" b="7401"/>
          <a:stretch/>
        </p:blipFill>
        <p:spPr>
          <a:xfrm>
            <a:off x="0" y="361465"/>
            <a:ext cx="4653064" cy="62484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31059" t="13469" r="32111" b="5718"/>
          <a:stretch/>
        </p:blipFill>
        <p:spPr bwMode="auto">
          <a:xfrm>
            <a:off x="4495800" y="350580"/>
            <a:ext cx="4648199" cy="637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8464" y="76200"/>
            <a:ext cx="5029200" cy="4572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Finish during station Rotations</a:t>
            </a:r>
          </a:p>
        </p:txBody>
      </p:sp>
    </p:spTree>
    <p:extLst>
      <p:ext uri="{BB962C8B-B14F-4D97-AF65-F5344CB8AC3E}">
        <p14:creationId xmlns:p14="http://schemas.microsoft.com/office/powerpoint/2010/main" val="10685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l"/>
            <a:r>
              <a:rPr lang="en-US" dirty="0"/>
              <a:t>Rotation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1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2 – Mrs. Roby – Review</a:t>
            </a:r>
          </a:p>
          <a:p>
            <a:r>
              <a:rPr lang="en-US" dirty="0"/>
              <a:t>Group 3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4 – Mrs. Thompson – Testing</a:t>
            </a:r>
          </a:p>
          <a:p>
            <a:r>
              <a:rPr lang="en-US" dirty="0"/>
              <a:t>Group 5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/>
              <a:t>Monday: Math</a:t>
            </a:r>
            <a:r>
              <a:rPr lang="en-US" dirty="0">
                <a:solidFill>
                  <a:prstClr val="black"/>
                </a:solidFill>
              </a:rPr>
              <a:t>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11:15 – 11:30</a:t>
            </a:r>
          </a:p>
        </p:txBody>
      </p:sp>
    </p:spTree>
    <p:extLst>
      <p:ext uri="{BB962C8B-B14F-4D97-AF65-F5344CB8AC3E}">
        <p14:creationId xmlns:p14="http://schemas.microsoft.com/office/powerpoint/2010/main" val="33882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algn="l"/>
            <a:r>
              <a:rPr lang="en-US" dirty="0"/>
              <a:t>Rotation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5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1 – Mrs. Roby – Review</a:t>
            </a:r>
          </a:p>
          <a:p>
            <a:r>
              <a:rPr lang="en-US" dirty="0"/>
              <a:t>Group 2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3 – Mrs. Thompson – Testing</a:t>
            </a:r>
          </a:p>
          <a:p>
            <a:r>
              <a:rPr lang="en-US" dirty="0"/>
              <a:t>Group 4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/>
              <a:t>Monday: Math</a:t>
            </a:r>
            <a:r>
              <a:rPr lang="en-US" dirty="0">
                <a:solidFill>
                  <a:prstClr val="black"/>
                </a:solidFill>
              </a:rPr>
              <a:t>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11:30 – 11:45</a:t>
            </a:r>
          </a:p>
        </p:txBody>
      </p:sp>
    </p:spTree>
    <p:extLst>
      <p:ext uri="{BB962C8B-B14F-4D97-AF65-F5344CB8AC3E}">
        <p14:creationId xmlns:p14="http://schemas.microsoft.com/office/powerpoint/2010/main" val="6703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l"/>
            <a:r>
              <a:rPr lang="en-US" dirty="0"/>
              <a:t>Rotation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4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5 – Mrs. Roby – Review</a:t>
            </a:r>
          </a:p>
          <a:p>
            <a:r>
              <a:rPr lang="en-US" dirty="0"/>
              <a:t>Group 1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2 – Mrs. Thompson – Testing</a:t>
            </a:r>
          </a:p>
          <a:p>
            <a:r>
              <a:rPr lang="en-US" dirty="0"/>
              <a:t>Group 3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(Monday: Math,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11:45 – 12:00</a:t>
            </a:r>
          </a:p>
        </p:txBody>
      </p:sp>
    </p:spTree>
    <p:extLst>
      <p:ext uri="{BB962C8B-B14F-4D97-AF65-F5344CB8AC3E}">
        <p14:creationId xmlns:p14="http://schemas.microsoft.com/office/powerpoint/2010/main" val="28323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l"/>
            <a:r>
              <a:rPr lang="en-US" dirty="0"/>
              <a:t>Rotation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3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4 – Mrs. Roby – Review</a:t>
            </a:r>
          </a:p>
          <a:p>
            <a:r>
              <a:rPr lang="en-US" dirty="0"/>
              <a:t>Group 5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1 – Mrs. Thompson – Testing</a:t>
            </a:r>
          </a:p>
          <a:p>
            <a:r>
              <a:rPr lang="en-US" dirty="0"/>
              <a:t>Group 2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(Monday: Math,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12:00 – 12:15</a:t>
            </a:r>
          </a:p>
        </p:txBody>
      </p:sp>
    </p:spTree>
    <p:extLst>
      <p:ext uri="{BB962C8B-B14F-4D97-AF65-F5344CB8AC3E}">
        <p14:creationId xmlns:p14="http://schemas.microsoft.com/office/powerpoint/2010/main" val="11951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l"/>
            <a:r>
              <a:rPr lang="en-US" dirty="0"/>
              <a:t>Rotation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/>
              <a:t>Group 2 – Computers 1-5: </a:t>
            </a:r>
            <a:r>
              <a:rPr lang="en-US" dirty="0" err="1"/>
              <a:t>Classworks</a:t>
            </a:r>
            <a:r>
              <a:rPr lang="en-US" dirty="0"/>
              <a:t> Reading</a:t>
            </a:r>
          </a:p>
          <a:p>
            <a:r>
              <a:rPr lang="en-US" dirty="0"/>
              <a:t>Group 3 – Mrs. Roby – Review</a:t>
            </a:r>
          </a:p>
          <a:p>
            <a:r>
              <a:rPr lang="en-US" dirty="0"/>
              <a:t>Group 4 – Computers 6-TC: </a:t>
            </a:r>
            <a:r>
              <a:rPr lang="en-US" dirty="0" err="1"/>
              <a:t>Classworks</a:t>
            </a:r>
            <a:r>
              <a:rPr lang="en-US" dirty="0"/>
              <a:t> Math</a:t>
            </a:r>
          </a:p>
          <a:p>
            <a:r>
              <a:rPr lang="en-US" dirty="0"/>
              <a:t>Group 5 – Mrs. Thompson – Testing</a:t>
            </a:r>
          </a:p>
          <a:p>
            <a:r>
              <a:rPr lang="en-US" dirty="0"/>
              <a:t>Group 1 – Rotating Subjects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(</a:t>
            </a:r>
            <a:r>
              <a:rPr lang="en-US" dirty="0"/>
              <a:t>Monday: Math</a:t>
            </a:r>
            <a:r>
              <a:rPr lang="en-US" dirty="0">
                <a:solidFill>
                  <a:prstClr val="black"/>
                </a:solidFill>
              </a:rPr>
              <a:t>, Tuesday: Science, 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Wednesday: Reading, Thursday: Writing, </a:t>
            </a:r>
          </a:p>
          <a:p>
            <a:pPr marL="457200" lvl="1" indent="0">
              <a:buNone/>
            </a:pPr>
            <a:r>
              <a:rPr lang="en-US" dirty="0">
                <a:solidFill>
                  <a:prstClr val="black"/>
                </a:solidFill>
              </a:rPr>
              <a:t> Friday: Social Studies)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2972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cs typeface="Arial" charset="0"/>
              </a:rPr>
              <a:t>12:15 – 12:30</a:t>
            </a:r>
          </a:p>
        </p:txBody>
      </p:sp>
    </p:spTree>
    <p:extLst>
      <p:ext uri="{BB962C8B-B14F-4D97-AF65-F5344CB8AC3E}">
        <p14:creationId xmlns:p14="http://schemas.microsoft.com/office/powerpoint/2010/main" val="25731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11167"/>
            <a:ext cx="7633063" cy="1117834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Lunch 12:35 – 1:05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800600"/>
            <a:ext cx="2438400" cy="141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732"/>
            <a:ext cx="7467600" cy="762000"/>
          </a:xfrm>
        </p:spPr>
        <p:txBody>
          <a:bodyPr/>
          <a:lstStyle/>
          <a:p>
            <a:r>
              <a:rPr lang="en-US" dirty="0"/>
              <a:t>Reading Homework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94459E-0D06-4953-840C-6A52B961F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14445" r="33333" b="7037"/>
          <a:stretch/>
        </p:blipFill>
        <p:spPr>
          <a:xfrm>
            <a:off x="294735" y="872227"/>
            <a:ext cx="3220529" cy="426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658C8-A770-4781-BF98-6E0EAC2E0E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12963" r="33333" b="8519"/>
          <a:stretch/>
        </p:blipFill>
        <p:spPr>
          <a:xfrm>
            <a:off x="2743200" y="2590800"/>
            <a:ext cx="3048000" cy="403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EA7FA3-C42C-47AF-BC18-570859DCAA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34" t="14445" r="32500" b="7037"/>
          <a:stretch/>
        </p:blipFill>
        <p:spPr>
          <a:xfrm>
            <a:off x="5826551" y="844732"/>
            <a:ext cx="3124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1:05 – 1:10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solidFill>
            <a:srgbClr val="00CC00"/>
          </a:solidFill>
        </p:spPr>
        <p:txBody>
          <a:bodyPr/>
          <a:lstStyle/>
          <a:p>
            <a:pPr eaLnBrk="1" hangingPunct="1"/>
            <a:r>
              <a:rPr lang="en-US" altLang="en-US" sz="6600" dirty="0"/>
              <a:t>Out of Classroom!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60241"/>
            <a:ext cx="1447800" cy="145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73690" y="2759504"/>
            <a:ext cx="7396619" cy="898633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6000" dirty="0"/>
              <a:t>Activity 1:10 – 1:55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38492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A31A2-9254-4A96-827F-C7737F8C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4FA27-3B2C-4A44-8883-117B3CBA3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4BBE3-1687-4225-8765-AF4A31714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14445" r="33333" b="5556"/>
          <a:stretch/>
        </p:blipFill>
        <p:spPr>
          <a:xfrm>
            <a:off x="76200" y="274638"/>
            <a:ext cx="4628444" cy="6248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5A567D-D53F-416A-9D99-BDAF513EB2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14445" r="33333" b="5556"/>
          <a:stretch/>
        </p:blipFill>
        <p:spPr>
          <a:xfrm>
            <a:off x="4495800" y="274638"/>
            <a:ext cx="4628444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4717" y="160338"/>
            <a:ext cx="7315200" cy="2083615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Time </a:t>
            </a:r>
            <a:endParaRPr lang="en-US" sz="32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 result for clock 9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90244"/>
            <a:ext cx="1591885" cy="131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27901" y="2329631"/>
            <a:ext cx="8863699" cy="452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/>
              <a:t>RI.3.1 I can ask and answer questions to demonstrate understanding of a text, referring explicitly to the text as the basis for the answers.</a:t>
            </a:r>
          </a:p>
          <a:p>
            <a:pPr algn="l"/>
            <a:r>
              <a:rPr lang="en-US" sz="2000" dirty="0"/>
              <a:t>RI.3.2 I can determine the main idea of a text; recount the key details and explain how they support the main idea.</a:t>
            </a:r>
          </a:p>
          <a:p>
            <a:pPr algn="l"/>
            <a:r>
              <a:rPr lang="en-US" sz="2000" dirty="0"/>
              <a:t>RI.3.3 I can describe the relationship between a series of historical events, scientific ideas or concepts, or steps in technical procedures in a text, using language that pertains to time, sequence, and cause/effect.</a:t>
            </a:r>
          </a:p>
          <a:p>
            <a:pPr algn="l"/>
            <a:r>
              <a:rPr lang="en-US" sz="2000" dirty="0"/>
              <a:t>RI.3.4  I can determine the meaning of general academic and domain-specific words and phrases in a text relevant to a grade 3 topic or subject area.</a:t>
            </a:r>
          </a:p>
          <a:p>
            <a:pPr algn="l"/>
            <a:r>
              <a:rPr lang="en-US" sz="2000" dirty="0"/>
              <a:t>RI.3.5  I can use information gained from illustrations, other visual elements, and the words in a text to demonstrate understanding of the text.</a:t>
            </a:r>
          </a:p>
          <a:p>
            <a:pPr algn="l"/>
            <a:r>
              <a:rPr lang="en-US" sz="2000" dirty="0"/>
              <a:t>SL.3.1c  I can ask questions to check understanding of information presented, stay on topic, and link my comments to the remarks of others.</a:t>
            </a:r>
          </a:p>
        </p:txBody>
      </p:sp>
    </p:spTree>
    <p:extLst>
      <p:ext uri="{BB962C8B-B14F-4D97-AF65-F5344CB8AC3E}">
        <p14:creationId xmlns:p14="http://schemas.microsoft.com/office/powerpoint/2010/main" val="41940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997363" y="76200"/>
            <a:ext cx="396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RI.3.3 I can describe the relationship between a series of historical events, scientific ideas or concepts, or steps in technical procedures in a text, using language that pertains to time, sequence, and cause/effect.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RI.3.4  I can determine the meaning of general academic and domain-specific words and phrases in a text relevant to a grade 3 topic or subject area.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1875" t="13000" r="33125" b="12001"/>
          <a:stretch/>
        </p:blipFill>
        <p:spPr>
          <a:xfrm>
            <a:off x="76199" y="72024"/>
            <a:ext cx="4921163" cy="659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457200"/>
            <a:ext cx="396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RI.3.3 I can describe the relationship between a series of historical events, scientific ideas or concepts, or steps in technical procedures in a text, using language that pertains to time, sequence, and cause/effect.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ea typeface="+mn-ea"/>
                <a:cs typeface="+mn-cs"/>
              </a:rPr>
              <a:t>RI.3.4  I can determine the meaning of general academic and domain-specific words and phrases in a text relevant to a grade 3 topic or subject area.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1875" t="13000" r="33125" b="12001"/>
          <a:stretch/>
        </p:blipFill>
        <p:spPr>
          <a:xfrm>
            <a:off x="4038600" y="152400"/>
            <a:ext cx="48006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3125" t="15000" r="33125" b="12000"/>
          <a:stretch/>
        </p:blipFill>
        <p:spPr>
          <a:xfrm>
            <a:off x="228599" y="29226"/>
            <a:ext cx="4938687" cy="66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2286000" cy="2468562"/>
          </a:xfrm>
        </p:spPr>
        <p:txBody>
          <a:bodyPr/>
          <a:lstStyle/>
          <a:p>
            <a:r>
              <a:rPr lang="en-US" dirty="0"/>
              <a:t>Answer Key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3125" t="14000" r="33125" b="13000"/>
          <a:stretch/>
        </p:blipFill>
        <p:spPr>
          <a:xfrm>
            <a:off x="3962400" y="96220"/>
            <a:ext cx="4953000" cy="669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1875" t="13000" r="33125" b="12001"/>
          <a:stretch/>
        </p:blipFill>
        <p:spPr>
          <a:xfrm>
            <a:off x="4175" y="317357"/>
            <a:ext cx="4554798" cy="6100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875" t="13000" r="33125" b="12001"/>
          <a:stretch/>
        </p:blipFill>
        <p:spPr>
          <a:xfrm>
            <a:off x="4558973" y="327795"/>
            <a:ext cx="4572000" cy="612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2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105400" y="383177"/>
            <a:ext cx="3810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400" dirty="0"/>
              <a:t>RI.3.1 I can ask and answer questions to demonstrate understanding of a text, referring explicitly to the text as the basis for the answers.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RI.3.2 I can determine the main idea of a text; recount the key details and explain how they support the main idea.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RI.3.3 I can describe the relationship between a series of historical events, scientific ideas or concepts, or steps in technical procedures in a text, using language that pertains to time, sequence, and cause/effect.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RI.3.4  I can determine the meaning of general academic and domain-specific words and phrases in a text relevant to a grade 3 topic or subject area.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RI.3.5  I can use information gained from illustrations, other visual elements, and the words in a text to demonstrate understanding of the text.</a:t>
            </a:r>
          </a:p>
          <a:p>
            <a:pPr algn="l"/>
            <a:endParaRPr lang="en-US" sz="1400" dirty="0"/>
          </a:p>
          <a:p>
            <a:pPr algn="l"/>
            <a:r>
              <a:rPr lang="en-US" sz="1400" dirty="0"/>
              <a:t>SL.3.1c  I can ask questions to check understanding of information presented, stay on topic, and link my comments to the remarks of others.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1875" t="13000" r="33125" b="12001"/>
          <a:stretch/>
        </p:blipFill>
        <p:spPr>
          <a:xfrm>
            <a:off x="152400" y="152399"/>
            <a:ext cx="48006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7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3CFC13-8250-406E-A857-F0CF1622E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2895600" cy="3120934"/>
          </a:xfrm>
        </p:spPr>
        <p:txBody>
          <a:bodyPr/>
          <a:lstStyle/>
          <a:p>
            <a:r>
              <a:rPr lang="en-US" dirty="0"/>
              <a:t>Math Homework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6F0517-8A6D-4061-84AA-5CFD392D0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15926" r="33333" b="7037"/>
          <a:stretch/>
        </p:blipFill>
        <p:spPr>
          <a:xfrm>
            <a:off x="3657600" y="209550"/>
            <a:ext cx="49530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11" t="13469" r="33164" b="12452"/>
          <a:stretch/>
        </p:blipFill>
        <p:spPr>
          <a:xfrm>
            <a:off x="3886200" y="152400"/>
            <a:ext cx="4953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5490"/>
            <a:ext cx="3733800" cy="533400"/>
          </a:xfrm>
        </p:spPr>
        <p:txBody>
          <a:bodyPr/>
          <a:lstStyle/>
          <a:p>
            <a:r>
              <a:rPr lang="en-US" dirty="0"/>
              <a:t>Answer Key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1875" t="14000" r="33125" b="11999"/>
          <a:stretch/>
        </p:blipFill>
        <p:spPr>
          <a:xfrm>
            <a:off x="152400" y="762000"/>
            <a:ext cx="4419600" cy="5840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1875" t="14001" r="33125" b="10999"/>
          <a:stretch/>
        </p:blipFill>
        <p:spPr>
          <a:xfrm>
            <a:off x="4648200" y="762000"/>
            <a:ext cx="4360672" cy="584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7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252152" cy="28956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Restroom Break</a:t>
            </a:r>
          </a:p>
        </p:txBody>
      </p:sp>
      <p:sp>
        <p:nvSpPr>
          <p:cNvPr id="3" name="AutoShape 2" descr="Image result for clock 9: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4267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01556" y="5869574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3:10 – 3:15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3:20 – 3:25	Wrap Up!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Pair-Up back to back and share one thing you learned in class today with your partner</a:t>
            </a:r>
          </a:p>
          <a:p>
            <a:pPr eaLnBrk="1" hangingPunct="1"/>
            <a:r>
              <a:rPr lang="en-US" altLang="en-US" dirty="0"/>
              <a:t>Pack-Up</a:t>
            </a:r>
          </a:p>
          <a:p>
            <a:pPr eaLnBrk="1" hangingPunct="1">
              <a:defRPr/>
            </a:pPr>
            <a:r>
              <a:rPr lang="en-US" dirty="0"/>
              <a:t>Office will announce: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Car Riders – Leave around 3:25</a:t>
            </a:r>
          </a:p>
          <a:p>
            <a:pPr marL="0" indent="0" eaLnBrk="1" hangingPunct="1">
              <a:buNone/>
              <a:defRPr/>
            </a:pPr>
            <a:r>
              <a:rPr lang="en-US" dirty="0"/>
              <a:t>	Bus Riders – (listen to intercom for dismissal)</a:t>
            </a:r>
            <a:endParaRPr lang="en-US" altLang="en-US" dirty="0"/>
          </a:p>
        </p:txBody>
      </p:sp>
      <p:pic>
        <p:nvPicPr>
          <p:cNvPr id="138244" name="Picture 2" descr="Listening, speaking — what's the difference?  ionpsych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2133600" cy="119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4" descr="Child Who Goes To School With A Backpack Royalty Free Clipart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863446"/>
            <a:ext cx="1219282" cy="152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958094"/>
            <a:ext cx="1383779" cy="138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970273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3077" y="6412978"/>
            <a:ext cx="296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time has elapsed?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6062213"/>
            <a:ext cx="3276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2:30 – 3:20</a:t>
            </a:r>
          </a:p>
        </p:txBody>
      </p:sp>
    </p:spTree>
    <p:extLst>
      <p:ext uri="{BB962C8B-B14F-4D97-AF65-F5344CB8AC3E}">
        <p14:creationId xmlns:p14="http://schemas.microsoft.com/office/powerpoint/2010/main" val="3671640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15200" cy="35814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CHOMP TIME</a:t>
            </a: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F.A.S.T.  Groups</a:t>
            </a:r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Focused Academic Support Time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0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Image result for boy scouts clip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792162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F.A.S.T. Designations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5791200"/>
            <a:ext cx="2667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8:40 – 9:10 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AutoShape 2" descr="Image result for quiet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Image result for motivational quo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1" y="456832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Landon – Phonics 1</a:t>
            </a:r>
            <a:r>
              <a:rPr lang="en-US" sz="2400" b="1" i="1" baseline="30000" dirty="0"/>
              <a:t>st</a:t>
            </a:r>
            <a:r>
              <a:rPr lang="en-US" sz="2400" b="1" i="1" dirty="0"/>
              <a:t> with Mrs. Page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131" y="5057033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Macon – SIPPS with Mrs. Bess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7BEC3E2-FC97-49C6-9962-5D6606BAB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913216"/>
              </p:ext>
            </p:extLst>
          </p:nvPr>
        </p:nvGraphicFramePr>
        <p:xfrm>
          <a:off x="1905000" y="1226998"/>
          <a:ext cx="513088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109">
                  <a:extLst>
                    <a:ext uri="{9D8B030D-6E8A-4147-A177-3AD203B41FA5}">
                      <a16:colId xmlns:a16="http://schemas.microsoft.com/office/drawing/2014/main" val="3587222238"/>
                    </a:ext>
                  </a:extLst>
                </a:gridCol>
                <a:gridCol w="1558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581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7030A0"/>
                          </a:solidFill>
                        </a:rPr>
                        <a:t>Classworks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 – Erin – Math 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-  </a:t>
                      </a: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Brena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- Math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2 -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Emma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– Math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3 -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Addisen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-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Math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Jearon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– Math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5 – Carleen - Math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6 –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Kaylah - Reading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7 – Aiden - Reading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8 – Jaiden - Math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Mrs.</a:t>
                      </a:r>
                      <a:r>
                        <a:rPr lang="en-US" baseline="0" dirty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Roby: Enrichment: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Katelynn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McKenzie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Adalyn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Khamani</a:t>
                      </a:r>
                      <a:endParaRPr lang="en-US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Elin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Cayli</a:t>
                      </a:r>
                      <a:endParaRPr lang="en-US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Mrs.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T: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SIPPS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Amiyah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Jaylie</a:t>
                      </a:r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Caydance</a:t>
                      </a:r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Lazerrick</a:t>
                      </a:r>
                      <a:endParaRPr lang="en-US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Kaylee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Cohen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>
                          <a:solidFill>
                            <a:schemeClr val="bg1"/>
                          </a:solidFill>
                        </a:rPr>
                        <a:t>Paisleigh</a:t>
                      </a:r>
                      <a:endParaRPr lang="en-US" baseline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6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301" y="228600"/>
            <a:ext cx="7315200" cy="1600200"/>
          </a:xfrm>
        </p:spPr>
        <p:txBody>
          <a:bodyPr/>
          <a:lstStyle/>
          <a:p>
            <a:r>
              <a:rPr lang="en-US" sz="96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Time</a:t>
            </a:r>
          </a:p>
        </p:txBody>
      </p:sp>
      <p:sp>
        <p:nvSpPr>
          <p:cNvPr id="3" name="AutoShape 2" descr="Image result for clock 9: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1938338" cy="16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600" y="2921120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9:10 – 9:45</a:t>
            </a:r>
            <a:endParaRPr lang="en-US" sz="32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27901" y="411480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dirty="0"/>
              <a:t>RI.3.1 I can ask and answer questions to demonstrate understanding of a text, referring explicitly to the text as the basis for the answers.</a:t>
            </a:r>
          </a:p>
          <a:p>
            <a:pPr algn="l"/>
            <a:r>
              <a:rPr lang="en-US" sz="2000" dirty="0"/>
              <a:t>RI.3.2 I can determine the main idea of a text; recount the key details and explain how they support the main idea.</a:t>
            </a:r>
          </a:p>
          <a:p>
            <a:pPr algn="l"/>
            <a:r>
              <a:rPr lang="en-US" sz="2000" dirty="0"/>
              <a:t>RI.3.4  I can determine the meaning of general academic and domain-specific words and phrases in a text relevant to a grade 3 topic or subject area.</a:t>
            </a:r>
          </a:p>
          <a:p>
            <a:pPr algn="l"/>
            <a:r>
              <a:rPr lang="en-US" sz="2000" dirty="0"/>
              <a:t>RI.3.5  I can use information gained from illustrations, other visual elements, and the words in a text to demonstrate understanding of the text.</a:t>
            </a:r>
          </a:p>
          <a:p>
            <a:pPr algn="l"/>
            <a:r>
              <a:rPr lang="en-US" sz="2000" dirty="0"/>
              <a:t>SL.3.1c  I can ask questions to check understanding of information presented, stay on topic, and link my comments to the remarks of others.</a:t>
            </a:r>
          </a:p>
        </p:txBody>
      </p:sp>
    </p:spTree>
    <p:extLst>
      <p:ext uri="{BB962C8B-B14F-4D97-AF65-F5344CB8AC3E}">
        <p14:creationId xmlns:p14="http://schemas.microsoft.com/office/powerpoint/2010/main" val="21783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11" t="13469" r="33164" b="12452"/>
          <a:stretch/>
        </p:blipFill>
        <p:spPr>
          <a:xfrm>
            <a:off x="5181600" y="1701800"/>
            <a:ext cx="3775472" cy="5033962"/>
          </a:xfrm>
          <a:prstGeom prst="rect">
            <a:avLst/>
          </a:prstGeom>
        </p:spPr>
      </p:pic>
      <p:pic>
        <p:nvPicPr>
          <p:cNvPr id="1030" name="Picture 6" descr="Image result for renaiss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2526"/>
            <a:ext cx="7483524" cy="19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971800"/>
            <a:ext cx="4495800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8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renaissance time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"/>
            <a:ext cx="6713586" cy="373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timeline history renaiss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47" y="3581400"/>
            <a:ext cx="4074491" cy="305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6132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39104</TotalTime>
  <Words>1432</Words>
  <Application>Microsoft Office PowerPoint</Application>
  <PresentationFormat>On-screen Show (4:3)</PresentationFormat>
  <Paragraphs>207</Paragraphs>
  <Slides>43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Wingdings</vt:lpstr>
      <vt:lpstr>1_Office Theme</vt:lpstr>
      <vt:lpstr>5_Office Theme</vt:lpstr>
      <vt:lpstr>PowerPoint Presentation</vt:lpstr>
      <vt:lpstr>PowerPoint Presentation</vt:lpstr>
      <vt:lpstr>Reading Homework</vt:lpstr>
      <vt:lpstr>Math Homework</vt:lpstr>
      <vt:lpstr>CHOMP TIME F.A.S.T.  Groups Focused Academic Support Time</vt:lpstr>
      <vt:lpstr>F.A.S.T. Designations</vt:lpstr>
      <vt:lpstr>Reading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Finish during station Rotations</vt:lpstr>
      <vt:lpstr>Restroom Break</vt:lpstr>
      <vt:lpstr>PowerPoint Presentation</vt:lpstr>
      <vt:lpstr> Morning Work Skill &amp; Snack</vt:lpstr>
      <vt:lpstr>Morning Work Review</vt:lpstr>
      <vt:lpstr>Out of Classroom!</vt:lpstr>
      <vt:lpstr>Math Fluency &amp; Focus Lesson!</vt:lpstr>
      <vt:lpstr>PowerPoint Presentation</vt:lpstr>
      <vt:lpstr>PowerPoint Presentation</vt:lpstr>
      <vt:lpstr>Station Time!</vt:lpstr>
      <vt:lpstr>Finish during station Rotations</vt:lpstr>
      <vt:lpstr>Rotation 1</vt:lpstr>
      <vt:lpstr>Rotation 2</vt:lpstr>
      <vt:lpstr>Rotation 3</vt:lpstr>
      <vt:lpstr>Rotation 4</vt:lpstr>
      <vt:lpstr>Rotation 5</vt:lpstr>
      <vt:lpstr>Out of Classroom!</vt:lpstr>
      <vt:lpstr>Restroom Break</vt:lpstr>
      <vt:lpstr>Out of Classroom!</vt:lpstr>
      <vt:lpstr>PowerPoint Presentation</vt:lpstr>
      <vt:lpstr>Reading Time </vt:lpstr>
      <vt:lpstr>PowerPoint Presentation</vt:lpstr>
      <vt:lpstr>PowerPoint Presentation</vt:lpstr>
      <vt:lpstr>PowerPoint Presentation</vt:lpstr>
      <vt:lpstr>Answer Key</vt:lpstr>
      <vt:lpstr>PowerPoint Presentation</vt:lpstr>
      <vt:lpstr>PowerPoint Presentation</vt:lpstr>
      <vt:lpstr>PowerPoint Presentation</vt:lpstr>
      <vt:lpstr>Answer Key</vt:lpstr>
      <vt:lpstr>Restroom Break</vt:lpstr>
      <vt:lpstr>3:20 – 3:25 Wrap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Karla</dc:creator>
  <cp:lastModifiedBy>Karla Thompson</cp:lastModifiedBy>
  <cp:revision>1134</cp:revision>
  <cp:lastPrinted>2020-01-31T22:18:53Z</cp:lastPrinted>
  <dcterms:created xsi:type="dcterms:W3CDTF">2014-06-10T16:20:56Z</dcterms:created>
  <dcterms:modified xsi:type="dcterms:W3CDTF">2020-02-24T21:13:19Z</dcterms:modified>
</cp:coreProperties>
</file>