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86" r:id="rId8"/>
    <p:sldId id="287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1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C84FFD-8F0D-0640-B79C-15FA95845720}" type="datetimeFigureOut">
              <a:rPr lang="en-US" smtClean="0"/>
              <a:t>2/17/21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596FED-D010-ED42-9050-15654B353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615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96FED-D010-ED42-9050-15654B35356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097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0DB15-B342-FE4C-BB31-9141EBEC4D92}" type="datetimeFigureOut">
              <a:rPr lang="en-US" smtClean="0"/>
              <a:t>2/17/21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D4667-CF77-8743-8AFC-231F43EE3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596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0DB15-B342-FE4C-BB31-9141EBEC4D92}" type="datetimeFigureOut">
              <a:rPr lang="en-US" smtClean="0"/>
              <a:t>2/17/21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D4667-CF77-8743-8AFC-231F43EE3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120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0DB15-B342-FE4C-BB31-9141EBEC4D92}" type="datetimeFigureOut">
              <a:rPr lang="en-US" smtClean="0"/>
              <a:t>2/17/21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D4667-CF77-8743-8AFC-231F43EE3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1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0DB15-B342-FE4C-BB31-9141EBEC4D92}" type="datetimeFigureOut">
              <a:rPr lang="en-US" smtClean="0"/>
              <a:t>2/17/21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D4667-CF77-8743-8AFC-231F43EE3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945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0DB15-B342-FE4C-BB31-9141EBEC4D92}" type="datetimeFigureOut">
              <a:rPr lang="en-US" smtClean="0"/>
              <a:t>2/17/21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D4667-CF77-8743-8AFC-231F43EE3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398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0DB15-B342-FE4C-BB31-9141EBEC4D92}" type="datetimeFigureOut">
              <a:rPr lang="en-US" smtClean="0"/>
              <a:t>2/17/21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D4667-CF77-8743-8AFC-231F43EE3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243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0DB15-B342-FE4C-BB31-9141EBEC4D92}" type="datetimeFigureOut">
              <a:rPr lang="en-US" smtClean="0"/>
              <a:t>2/17/21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D4667-CF77-8743-8AFC-231F43EE3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178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0DB15-B342-FE4C-BB31-9141EBEC4D92}" type="datetimeFigureOut">
              <a:rPr lang="en-US" smtClean="0"/>
              <a:t>2/17/21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D4667-CF77-8743-8AFC-231F43EE3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102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0DB15-B342-FE4C-BB31-9141EBEC4D92}" type="datetimeFigureOut">
              <a:rPr lang="en-US" smtClean="0"/>
              <a:t>2/17/21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D4667-CF77-8743-8AFC-231F43EE3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042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0DB15-B342-FE4C-BB31-9141EBEC4D92}" type="datetimeFigureOut">
              <a:rPr lang="en-US" smtClean="0"/>
              <a:t>2/17/21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D4667-CF77-8743-8AFC-231F43EE3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709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0DB15-B342-FE4C-BB31-9141EBEC4D92}" type="datetimeFigureOut">
              <a:rPr lang="en-US" smtClean="0"/>
              <a:t>2/17/21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D4667-CF77-8743-8AFC-231F43EE3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653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0DB15-B342-FE4C-BB31-9141EBEC4D92}" type="datetimeFigureOut">
              <a:rPr lang="en-US" smtClean="0"/>
              <a:t>2/17/21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D4667-CF77-8743-8AFC-231F43EE3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821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4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4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4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4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4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4" Type="http://schemas.openxmlformats.org/officeDocument/2006/relationships/image" Target="../media/image44.jpg"/><Relationship Id="rId5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4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jpg"/><Relationship Id="rId3" Type="http://schemas.openxmlformats.org/officeDocument/2006/relationships/image" Target="../media/image5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4" Type="http://schemas.openxmlformats.org/officeDocument/2006/relationships/image" Target="../media/image53.jpg"/><Relationship Id="rId5" Type="http://schemas.openxmlformats.org/officeDocument/2006/relationships/image" Target="../media/image5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4" Type="http://schemas.openxmlformats.org/officeDocument/2006/relationships/image" Target="../media/image5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4" Type="http://schemas.openxmlformats.org/officeDocument/2006/relationships/image" Target="../media/image60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jpg"/><Relationship Id="rId3" Type="http://schemas.openxmlformats.org/officeDocument/2006/relationships/image" Target="../media/image62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jpg"/><Relationship Id="rId3" Type="http://schemas.openxmlformats.org/officeDocument/2006/relationships/image" Target="../media/image6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4" Type="http://schemas.openxmlformats.org/officeDocument/2006/relationships/image" Target="../media/image67.jpg"/><Relationship Id="rId5" Type="http://schemas.openxmlformats.org/officeDocument/2006/relationships/image" Target="../media/image6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jpg"/><Relationship Id="rId3" Type="http://schemas.openxmlformats.org/officeDocument/2006/relationships/image" Target="../media/image70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jpg"/><Relationship Id="rId3" Type="http://schemas.openxmlformats.org/officeDocument/2006/relationships/image" Target="../media/image72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jpg"/><Relationship Id="rId3" Type="http://schemas.openxmlformats.org/officeDocument/2006/relationships/image" Target="../media/image74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jpg"/><Relationship Id="rId3" Type="http://schemas.openxmlformats.org/officeDocument/2006/relationships/image" Target="../media/image76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4" Type="http://schemas.openxmlformats.org/officeDocument/2006/relationships/image" Target="../media/image7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9.jpg"/><Relationship Id="rId3" Type="http://schemas.openxmlformats.org/officeDocument/2006/relationships/image" Target="../media/image8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1.jpg"/><Relationship Id="rId3" Type="http://schemas.openxmlformats.org/officeDocument/2006/relationships/image" Target="../media/image82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3.gif"/><Relationship Id="rId3" Type="http://schemas.openxmlformats.org/officeDocument/2006/relationships/image" Target="../media/image8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4" Type="http://schemas.openxmlformats.org/officeDocument/2006/relationships/image" Target="../media/image18.jpg"/><Relationship Id="rId5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4" Type="http://schemas.openxmlformats.org/officeDocument/2006/relationships/image" Target="../media/image22.jpg"/><Relationship Id="rId5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4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Additional Identification Materials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66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Bullfrog</a:t>
            </a:r>
            <a:endParaRPr lang="en-US" dirty="0"/>
          </a:p>
        </p:txBody>
      </p:sp>
      <p:pic>
        <p:nvPicPr>
          <p:cNvPr id="4" name="Content Placeholder 3" descr="BF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13" r="-913"/>
          <a:stretch>
            <a:fillRect/>
          </a:stretch>
        </p:blipFill>
        <p:spPr>
          <a:xfrm>
            <a:off x="457200" y="1600200"/>
            <a:ext cx="4496902" cy="2473123"/>
          </a:xfrm>
        </p:spPr>
      </p:pic>
      <p:pic>
        <p:nvPicPr>
          <p:cNvPr id="5" name="Picture 4" descr="BF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679" y="971403"/>
            <a:ext cx="2324100" cy="3505200"/>
          </a:xfrm>
          <a:prstGeom prst="rect">
            <a:avLst/>
          </a:prstGeom>
        </p:spPr>
      </p:pic>
      <p:pic>
        <p:nvPicPr>
          <p:cNvPr id="6" name="Picture 5" descr="BF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257" y="4164858"/>
            <a:ext cx="2997200" cy="254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368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 Tree Frog</a:t>
            </a:r>
            <a:endParaRPr lang="en-US" dirty="0"/>
          </a:p>
        </p:txBody>
      </p:sp>
      <p:pic>
        <p:nvPicPr>
          <p:cNvPr id="4" name="Content Placeholder 3" descr="GTF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099" r="-18099"/>
          <a:stretch>
            <a:fillRect/>
          </a:stretch>
        </p:blipFill>
        <p:spPr>
          <a:xfrm>
            <a:off x="457200" y="1500018"/>
            <a:ext cx="4179748" cy="2298700"/>
          </a:xfrm>
        </p:spPr>
      </p:pic>
      <p:pic>
        <p:nvPicPr>
          <p:cNvPr id="5" name="Picture 4" descr="GTF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386" y="1500017"/>
            <a:ext cx="3530600" cy="2298700"/>
          </a:xfrm>
          <a:prstGeom prst="rect">
            <a:avLst/>
          </a:prstGeom>
        </p:spPr>
      </p:pic>
      <p:pic>
        <p:nvPicPr>
          <p:cNvPr id="6" name="Picture 5" descr="GTF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284" y="4075231"/>
            <a:ext cx="3175000" cy="256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499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Eastern Diamondback Rattlesnake</a:t>
            </a:r>
            <a:endParaRPr lang="en-US" dirty="0"/>
          </a:p>
        </p:txBody>
      </p:sp>
      <p:pic>
        <p:nvPicPr>
          <p:cNvPr id="4" name="Content Placeholder 3" descr="ED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00" r="-10500"/>
          <a:stretch>
            <a:fillRect/>
          </a:stretch>
        </p:blipFill>
        <p:spPr>
          <a:xfrm>
            <a:off x="457200" y="1600201"/>
            <a:ext cx="3706314" cy="2038330"/>
          </a:xfrm>
        </p:spPr>
      </p:pic>
      <p:pic>
        <p:nvPicPr>
          <p:cNvPr id="5" name="Picture 4" descr="ED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017" y="1600201"/>
            <a:ext cx="3505200" cy="2324100"/>
          </a:xfrm>
          <a:prstGeom prst="rect">
            <a:avLst/>
          </a:prstGeom>
        </p:spPr>
      </p:pic>
      <p:pic>
        <p:nvPicPr>
          <p:cNvPr id="6" name="Picture 5" descr="ED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797" y="4131186"/>
            <a:ext cx="3533043" cy="272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908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Copperhead</a:t>
            </a:r>
            <a:endParaRPr lang="en-US" dirty="0"/>
          </a:p>
        </p:txBody>
      </p:sp>
      <p:pic>
        <p:nvPicPr>
          <p:cNvPr id="4" name="Content Placeholder 3" descr="CH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155" r="-22155"/>
          <a:stretch>
            <a:fillRect/>
          </a:stretch>
        </p:blipFill>
        <p:spPr>
          <a:xfrm>
            <a:off x="457200" y="1600201"/>
            <a:ext cx="4684146" cy="2576100"/>
          </a:xfrm>
        </p:spPr>
      </p:pic>
      <p:pic>
        <p:nvPicPr>
          <p:cNvPr id="5" name="Picture 4" descr="CH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195" y="1600201"/>
            <a:ext cx="3606540" cy="2576100"/>
          </a:xfrm>
          <a:prstGeom prst="rect">
            <a:avLst/>
          </a:prstGeom>
        </p:spPr>
      </p:pic>
      <p:pic>
        <p:nvPicPr>
          <p:cNvPr id="6" name="Picture 5" descr="CH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436" y="4311219"/>
            <a:ext cx="3077555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0011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Canebrake or Timber Rattlesnake</a:t>
            </a:r>
            <a:endParaRPr lang="en-US" dirty="0"/>
          </a:p>
        </p:txBody>
      </p:sp>
      <p:pic>
        <p:nvPicPr>
          <p:cNvPr id="4" name="Content Placeholder 3" descr="T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13" r="-913"/>
          <a:stretch>
            <a:fillRect/>
          </a:stretch>
        </p:blipFill>
        <p:spPr>
          <a:xfrm>
            <a:off x="457200" y="1600200"/>
            <a:ext cx="3032221" cy="1667605"/>
          </a:xfrm>
        </p:spPr>
      </p:pic>
      <p:pic>
        <p:nvPicPr>
          <p:cNvPr id="5" name="Picture 4" descr="TR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988210"/>
            <a:ext cx="3873500" cy="2095500"/>
          </a:xfrm>
          <a:prstGeom prst="rect">
            <a:avLst/>
          </a:prstGeom>
        </p:spPr>
      </p:pic>
      <p:pic>
        <p:nvPicPr>
          <p:cNvPr id="6" name="Picture 5" descr="TR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971" y="1941339"/>
            <a:ext cx="4009777" cy="242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2338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Cottonmouth or Water Moccasin</a:t>
            </a:r>
            <a:endParaRPr lang="en-US" dirty="0"/>
          </a:p>
        </p:txBody>
      </p:sp>
      <p:pic>
        <p:nvPicPr>
          <p:cNvPr id="4" name="Content Placeholder 3" descr="CM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50" r="-18450"/>
          <a:stretch>
            <a:fillRect/>
          </a:stretch>
        </p:blipFill>
        <p:spPr>
          <a:xfrm>
            <a:off x="457200" y="1600201"/>
            <a:ext cx="2874114" cy="1580652"/>
          </a:xfrm>
        </p:spPr>
      </p:pic>
      <p:pic>
        <p:nvPicPr>
          <p:cNvPr id="5" name="Picture 4" descr="CM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343" y="1417638"/>
            <a:ext cx="3467100" cy="2336800"/>
          </a:xfrm>
          <a:prstGeom prst="rect">
            <a:avLst/>
          </a:prstGeom>
        </p:spPr>
      </p:pic>
      <p:pic>
        <p:nvPicPr>
          <p:cNvPr id="6" name="Picture 5" descr="CM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754438"/>
            <a:ext cx="3657600" cy="2222500"/>
          </a:xfrm>
          <a:prstGeom prst="rect">
            <a:avLst/>
          </a:prstGeom>
        </p:spPr>
      </p:pic>
      <p:pic>
        <p:nvPicPr>
          <p:cNvPr id="7" name="Picture 6" descr="220px-Juvenile_Cottonmouth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805" y="4168884"/>
            <a:ext cx="2794000" cy="2374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104810" y="4180326"/>
            <a:ext cx="33367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</a:t>
            </a:r>
          </a:p>
          <a:p>
            <a:r>
              <a:rPr lang="en-US" dirty="0" smtClean="0"/>
              <a:t>U</a:t>
            </a:r>
          </a:p>
          <a:p>
            <a:r>
              <a:rPr lang="en-US" dirty="0" smtClean="0"/>
              <a:t>V</a:t>
            </a:r>
          </a:p>
          <a:p>
            <a:r>
              <a:rPr lang="en-US" dirty="0" smtClean="0"/>
              <a:t>E</a:t>
            </a:r>
          </a:p>
          <a:p>
            <a:r>
              <a:rPr lang="en-US" dirty="0" smtClean="0"/>
              <a:t>N</a:t>
            </a:r>
          </a:p>
          <a:p>
            <a:r>
              <a:rPr lang="en-US" dirty="0" smtClean="0"/>
              <a:t>I</a:t>
            </a:r>
          </a:p>
          <a:p>
            <a:r>
              <a:rPr lang="en-US" dirty="0" smtClean="0"/>
              <a:t>L</a:t>
            </a:r>
          </a:p>
          <a:p>
            <a:r>
              <a:rPr lang="en-US" dirty="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2503112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Pigmy Rattlesnake</a:t>
            </a:r>
            <a:endParaRPr lang="en-US" dirty="0"/>
          </a:p>
        </p:txBody>
      </p:sp>
      <p:pic>
        <p:nvPicPr>
          <p:cNvPr id="4" name="Content Placeholder 3" descr="Pygmy 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78" b="8678"/>
          <a:stretch>
            <a:fillRect/>
          </a:stretch>
        </p:blipFill>
        <p:spPr>
          <a:xfrm>
            <a:off x="457200" y="1600201"/>
            <a:ext cx="3706314" cy="2038330"/>
          </a:xfrm>
        </p:spPr>
      </p:pic>
      <p:pic>
        <p:nvPicPr>
          <p:cNvPr id="5" name="Picture 4" descr="pygmy 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397" y="1600201"/>
            <a:ext cx="3289300" cy="2463800"/>
          </a:xfrm>
          <a:prstGeom prst="rect">
            <a:avLst/>
          </a:prstGeom>
        </p:spPr>
      </p:pic>
      <p:pic>
        <p:nvPicPr>
          <p:cNvPr id="6" name="Picture 5" descr="pygmy 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289" y="4222201"/>
            <a:ext cx="4108536" cy="22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8551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Coral Snake</a:t>
            </a:r>
            <a:endParaRPr lang="en-US" dirty="0"/>
          </a:p>
        </p:txBody>
      </p:sp>
      <p:pic>
        <p:nvPicPr>
          <p:cNvPr id="4" name="Content Placeholder 3" descr="coral snake 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36" b="6436"/>
          <a:stretch>
            <a:fillRect/>
          </a:stretch>
        </p:blipFill>
        <p:spPr>
          <a:xfrm>
            <a:off x="457200" y="1600200"/>
            <a:ext cx="4096209" cy="2252757"/>
          </a:xfrm>
        </p:spPr>
      </p:pic>
      <p:pic>
        <p:nvPicPr>
          <p:cNvPr id="5" name="Picture 4" descr="coral snak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942" y="1799387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3221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King Snake</a:t>
            </a:r>
            <a:endParaRPr lang="en-US" dirty="0"/>
          </a:p>
        </p:txBody>
      </p:sp>
      <p:pic>
        <p:nvPicPr>
          <p:cNvPr id="4" name="Content Placeholder 3" descr="king 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>
            <a:off x="457200" y="1600201"/>
            <a:ext cx="3206996" cy="1763724"/>
          </a:xfrm>
        </p:spPr>
      </p:pic>
      <p:pic>
        <p:nvPicPr>
          <p:cNvPr id="5" name="Picture 4" descr="king snake 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772" y="1417638"/>
            <a:ext cx="3289300" cy="2463800"/>
          </a:xfrm>
          <a:prstGeom prst="rect">
            <a:avLst/>
          </a:prstGeom>
        </p:spPr>
      </p:pic>
      <p:pic>
        <p:nvPicPr>
          <p:cNvPr id="6" name="Picture 5" descr="king snake 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50223"/>
            <a:ext cx="3289300" cy="2463800"/>
          </a:xfrm>
          <a:prstGeom prst="rect">
            <a:avLst/>
          </a:prstGeom>
        </p:spPr>
      </p:pic>
      <p:pic>
        <p:nvPicPr>
          <p:cNvPr id="7" name="Picture 6" descr="king snak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987" y="3988329"/>
            <a:ext cx="3479800" cy="23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4748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Gray Rat Snake</a:t>
            </a:r>
            <a:endParaRPr lang="en-US" dirty="0"/>
          </a:p>
        </p:txBody>
      </p:sp>
      <p:pic>
        <p:nvPicPr>
          <p:cNvPr id="4" name="Content Placeholder 3" descr="grayra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00" r="-10500"/>
          <a:stretch>
            <a:fillRect/>
          </a:stretch>
        </p:blipFill>
        <p:spPr>
          <a:xfrm>
            <a:off x="457200" y="1600200"/>
            <a:ext cx="5079441" cy="2793497"/>
          </a:xfrm>
        </p:spPr>
      </p:pic>
      <p:pic>
        <p:nvPicPr>
          <p:cNvPr id="5" name="Picture 4" descr="grayrat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478" y="1600200"/>
            <a:ext cx="3492500" cy="2324100"/>
          </a:xfrm>
          <a:prstGeom prst="rect">
            <a:avLst/>
          </a:prstGeom>
        </p:spPr>
      </p:pic>
      <p:pic>
        <p:nvPicPr>
          <p:cNvPr id="6" name="Picture 5" descr="grayrat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729" y="4393697"/>
            <a:ext cx="3479800" cy="2336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8054" y="1232972"/>
            <a:ext cx="940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Juvenile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69518" y="1265629"/>
            <a:ext cx="691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Adult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241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Wild turkey (wings and tracks)</a:t>
            </a:r>
            <a:endParaRPr lang="en-US" dirty="0"/>
          </a:p>
        </p:txBody>
      </p:sp>
      <p:pic>
        <p:nvPicPr>
          <p:cNvPr id="4" name="Content Placeholder 3" descr="turkey track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00" r="-10500"/>
          <a:stretch>
            <a:fillRect/>
          </a:stretch>
        </p:blipFill>
        <p:spPr>
          <a:xfrm>
            <a:off x="457200" y="1600200"/>
            <a:ext cx="3803705" cy="2091891"/>
          </a:xfrm>
        </p:spPr>
      </p:pic>
      <p:pic>
        <p:nvPicPr>
          <p:cNvPr id="5" name="Picture 4" descr="Turkeyt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832" y="1417638"/>
            <a:ext cx="3289300" cy="2463800"/>
          </a:xfrm>
          <a:prstGeom prst="rect">
            <a:avLst/>
          </a:prstGeom>
        </p:spPr>
      </p:pic>
      <p:pic>
        <p:nvPicPr>
          <p:cNvPr id="6" name="Picture 5" descr="WT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99" y="3881438"/>
            <a:ext cx="2781300" cy="2933700"/>
          </a:xfrm>
          <a:prstGeom prst="rect">
            <a:avLst/>
          </a:prstGeom>
        </p:spPr>
      </p:pic>
      <p:pic>
        <p:nvPicPr>
          <p:cNvPr id="7" name="Picture 6" descr="WTW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832" y="4249738"/>
            <a:ext cx="3162300" cy="256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8422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Corn Snake</a:t>
            </a:r>
            <a:endParaRPr lang="en-US" dirty="0"/>
          </a:p>
        </p:txBody>
      </p:sp>
      <p:pic>
        <p:nvPicPr>
          <p:cNvPr id="4" name="Content Placeholder 3" descr="cor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>
          <a:xfrm>
            <a:off x="457200" y="1600201"/>
            <a:ext cx="3747924" cy="2061214"/>
          </a:xfrm>
        </p:spPr>
      </p:pic>
      <p:pic>
        <p:nvPicPr>
          <p:cNvPr id="5" name="Picture 4" descr="corn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427" y="3926088"/>
            <a:ext cx="3340100" cy="2438400"/>
          </a:xfrm>
          <a:prstGeom prst="rect">
            <a:avLst/>
          </a:prstGeom>
        </p:spPr>
      </p:pic>
      <p:pic>
        <p:nvPicPr>
          <p:cNvPr id="6" name="Picture 5" descr="corn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527" y="1424188"/>
            <a:ext cx="3251200" cy="250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0839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Speckled King Snake</a:t>
            </a:r>
            <a:endParaRPr lang="en-US" dirty="0"/>
          </a:p>
        </p:txBody>
      </p:sp>
      <p:pic>
        <p:nvPicPr>
          <p:cNvPr id="4" name="Content Placeholder 3" descr="speckled king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400" r="-12400"/>
          <a:stretch>
            <a:fillRect/>
          </a:stretch>
        </p:blipFill>
        <p:spPr>
          <a:xfrm>
            <a:off x="457200" y="1600201"/>
            <a:ext cx="3727119" cy="2049772"/>
          </a:xfrm>
        </p:spPr>
      </p:pic>
      <p:pic>
        <p:nvPicPr>
          <p:cNvPr id="5" name="Picture 4" descr="speckled king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964" y="3546996"/>
            <a:ext cx="32385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22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Alligator Snapping Turtle</a:t>
            </a:r>
            <a:endParaRPr lang="en-US" dirty="0"/>
          </a:p>
        </p:txBody>
      </p:sp>
      <p:pic>
        <p:nvPicPr>
          <p:cNvPr id="4" name="Content Placeholder 3" descr="snapping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1" b="1071"/>
          <a:stretch>
            <a:fillRect/>
          </a:stretch>
        </p:blipFill>
        <p:spPr>
          <a:xfrm>
            <a:off x="457201" y="1600201"/>
            <a:ext cx="4326032" cy="2885032"/>
          </a:xfrm>
        </p:spPr>
      </p:pic>
      <p:pic>
        <p:nvPicPr>
          <p:cNvPr id="5" name="Picture 4" descr="snapping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697" y="3805258"/>
            <a:ext cx="3492500" cy="23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9932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Eastern Box Turtle</a:t>
            </a:r>
            <a:endParaRPr lang="en-US" dirty="0"/>
          </a:p>
        </p:txBody>
      </p:sp>
      <p:pic>
        <p:nvPicPr>
          <p:cNvPr id="4" name="Content Placeholder 3" descr="ebox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84" r="-7184"/>
          <a:stretch>
            <a:fillRect/>
          </a:stretch>
        </p:blipFill>
        <p:spPr>
          <a:xfrm>
            <a:off x="457200" y="1600200"/>
            <a:ext cx="3632664" cy="1997825"/>
          </a:xfrm>
        </p:spPr>
      </p:pic>
      <p:pic>
        <p:nvPicPr>
          <p:cNvPr id="5" name="Picture 4" descr="ebox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600" y="1600200"/>
            <a:ext cx="3304630" cy="1915565"/>
          </a:xfrm>
          <a:prstGeom prst="rect">
            <a:avLst/>
          </a:prstGeom>
        </p:spPr>
      </p:pic>
      <p:pic>
        <p:nvPicPr>
          <p:cNvPr id="6" name="Picture 5" descr="ebox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19" y="3598025"/>
            <a:ext cx="3036523" cy="2020668"/>
          </a:xfrm>
          <a:prstGeom prst="rect">
            <a:avLst/>
          </a:prstGeom>
        </p:spPr>
      </p:pic>
      <p:pic>
        <p:nvPicPr>
          <p:cNvPr id="7" name="Picture 6" descr="ebox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483" y="3515765"/>
            <a:ext cx="31877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2568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Red-eared Slider</a:t>
            </a:r>
            <a:endParaRPr lang="en-US" dirty="0"/>
          </a:p>
        </p:txBody>
      </p:sp>
      <p:pic>
        <p:nvPicPr>
          <p:cNvPr id="4" name="Content Placeholder 3" descr="redea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201" r="-13201"/>
          <a:stretch>
            <a:fillRect/>
          </a:stretch>
        </p:blipFill>
        <p:spPr>
          <a:xfrm>
            <a:off x="457201" y="1600201"/>
            <a:ext cx="4587360" cy="3185407"/>
          </a:xfrm>
        </p:spPr>
      </p:pic>
      <p:pic>
        <p:nvPicPr>
          <p:cNvPr id="5" name="Picture 4" descr="redear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906" y="1807823"/>
            <a:ext cx="4311638" cy="260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1469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 Horned Owl</a:t>
            </a:r>
            <a:endParaRPr lang="en-US" dirty="0"/>
          </a:p>
        </p:txBody>
      </p:sp>
      <p:pic>
        <p:nvPicPr>
          <p:cNvPr id="4" name="Content Placeholder 3" descr="GHOwl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099" r="-18099"/>
          <a:stretch>
            <a:fillRect/>
          </a:stretch>
        </p:blipFill>
        <p:spPr>
          <a:xfrm>
            <a:off x="0" y="2003109"/>
            <a:ext cx="4931382" cy="3679996"/>
          </a:xfrm>
        </p:spPr>
      </p:pic>
      <p:pic>
        <p:nvPicPr>
          <p:cNvPr id="5" name="Picture 4" descr="GHOWL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442" y="2003109"/>
            <a:ext cx="3202971" cy="376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3551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Barn Owl</a:t>
            </a:r>
            <a:endParaRPr lang="en-US" dirty="0"/>
          </a:p>
        </p:txBody>
      </p:sp>
      <p:pic>
        <p:nvPicPr>
          <p:cNvPr id="4" name="Content Placeholder 3" descr="barnowl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00" r="-10500"/>
          <a:stretch>
            <a:fillRect/>
          </a:stretch>
        </p:blipFill>
        <p:spPr>
          <a:xfrm>
            <a:off x="171182" y="1714620"/>
            <a:ext cx="4413682" cy="2427355"/>
          </a:xfrm>
        </p:spPr>
      </p:pic>
      <p:pic>
        <p:nvPicPr>
          <p:cNvPr id="5" name="Picture 4" descr="barnowl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757" y="2276942"/>
            <a:ext cx="4465853" cy="334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1012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Eastern Screech-Owl</a:t>
            </a:r>
            <a:endParaRPr lang="en-US" dirty="0"/>
          </a:p>
        </p:txBody>
      </p:sp>
      <p:pic>
        <p:nvPicPr>
          <p:cNvPr id="4" name="Content Placeholder 3" descr="screech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436" r="-78436"/>
          <a:stretch>
            <a:fillRect/>
          </a:stretch>
        </p:blipFill>
        <p:spPr>
          <a:xfrm>
            <a:off x="457200" y="1600199"/>
            <a:ext cx="4299941" cy="2747729"/>
          </a:xfrm>
        </p:spPr>
      </p:pic>
      <p:pic>
        <p:nvPicPr>
          <p:cNvPr id="5" name="Picture 4" descr="screech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545" y="1600199"/>
            <a:ext cx="2810278" cy="458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7049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Barred Owl</a:t>
            </a:r>
            <a:endParaRPr lang="en-US" dirty="0"/>
          </a:p>
        </p:txBody>
      </p:sp>
      <p:pic>
        <p:nvPicPr>
          <p:cNvPr id="4" name="Content Placeholder 3" descr="Barred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099" r="-18099"/>
          <a:stretch>
            <a:fillRect/>
          </a:stretch>
        </p:blipFill>
        <p:spPr>
          <a:xfrm>
            <a:off x="228360" y="1417638"/>
            <a:ext cx="4505123" cy="3053798"/>
          </a:xfrm>
        </p:spPr>
      </p:pic>
      <p:pic>
        <p:nvPicPr>
          <p:cNvPr id="5" name="Picture 4" descr="barred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073" y="1799013"/>
            <a:ext cx="4526927" cy="4526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4935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Red-tailed Hawk</a:t>
            </a:r>
            <a:endParaRPr lang="en-US" dirty="0"/>
          </a:p>
        </p:txBody>
      </p:sp>
      <p:pic>
        <p:nvPicPr>
          <p:cNvPr id="4" name="Content Placeholder 3" descr="red-tailed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099" r="-18099"/>
          <a:stretch>
            <a:fillRect/>
          </a:stretch>
        </p:blipFill>
        <p:spPr>
          <a:xfrm>
            <a:off x="457200" y="1600201"/>
            <a:ext cx="3993241" cy="2850705"/>
          </a:xfrm>
        </p:spPr>
      </p:pic>
      <p:pic>
        <p:nvPicPr>
          <p:cNvPr id="5" name="Picture 4" descr="red-tailed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073" y="2917689"/>
            <a:ext cx="3824281" cy="286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6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American Alligator</a:t>
            </a:r>
            <a:endParaRPr lang="en-US" dirty="0"/>
          </a:p>
        </p:txBody>
      </p:sp>
      <p:pic>
        <p:nvPicPr>
          <p:cNvPr id="4" name="Content Placeholder 3" descr="AGato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62" r="-6662"/>
          <a:stretch>
            <a:fillRect/>
          </a:stretch>
        </p:blipFill>
        <p:spPr>
          <a:xfrm>
            <a:off x="457200" y="1600200"/>
            <a:ext cx="4621733" cy="2541775"/>
          </a:xfrm>
        </p:spPr>
      </p:pic>
      <p:pic>
        <p:nvPicPr>
          <p:cNvPr id="5" name="Picture 4" descr="AG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611" y="1199342"/>
            <a:ext cx="2795354" cy="4184662"/>
          </a:xfrm>
          <a:prstGeom prst="rect">
            <a:avLst/>
          </a:prstGeom>
        </p:spPr>
      </p:pic>
      <p:pic>
        <p:nvPicPr>
          <p:cNvPr id="6" name="Picture 5" descr="AGT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13" y="4305594"/>
            <a:ext cx="34417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0196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Osprey</a:t>
            </a:r>
            <a:endParaRPr lang="en-US" dirty="0"/>
          </a:p>
        </p:txBody>
      </p:sp>
      <p:pic>
        <p:nvPicPr>
          <p:cNvPr id="4" name="Content Placeholder 3" descr="osprey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061" b="-16061"/>
          <a:stretch>
            <a:fillRect/>
          </a:stretch>
        </p:blipFill>
        <p:spPr>
          <a:xfrm>
            <a:off x="0" y="2160587"/>
            <a:ext cx="4746625" cy="4697413"/>
          </a:xfrm>
        </p:spPr>
      </p:pic>
      <p:pic>
        <p:nvPicPr>
          <p:cNvPr id="5" name="Picture 4" descr="osprey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617" y="2739673"/>
            <a:ext cx="4470383" cy="351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8766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Northern Bobwhite</a:t>
            </a:r>
            <a:endParaRPr lang="en-US" dirty="0"/>
          </a:p>
        </p:txBody>
      </p:sp>
      <p:pic>
        <p:nvPicPr>
          <p:cNvPr id="4" name="Content Placeholder 3" descr="Norther bobwhite mount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366" r="-37366"/>
          <a:stretch>
            <a:fillRect/>
          </a:stretch>
        </p:blipFill>
        <p:spPr>
          <a:xfrm>
            <a:off x="457200" y="1544658"/>
            <a:ext cx="5961048" cy="3924579"/>
          </a:xfrm>
        </p:spPr>
      </p:pic>
      <p:pic>
        <p:nvPicPr>
          <p:cNvPr id="5" name="Picture 4" descr="Northern bobwhit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389" y="4092446"/>
            <a:ext cx="3924300" cy="207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287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Great Blue Heron Track</a:t>
            </a:r>
            <a:endParaRPr lang="en-US" dirty="0"/>
          </a:p>
        </p:txBody>
      </p:sp>
      <p:pic>
        <p:nvPicPr>
          <p:cNvPr id="8" name="Picture 7" descr="GBH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3441700" cy="2362200"/>
          </a:xfrm>
          <a:prstGeom prst="rect">
            <a:avLst/>
          </a:prstGeom>
        </p:spPr>
      </p:pic>
      <p:pic>
        <p:nvPicPr>
          <p:cNvPr id="9" name="Picture 8" descr="GBHT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0" y="1144681"/>
            <a:ext cx="2781300" cy="2921000"/>
          </a:xfrm>
          <a:prstGeom prst="rect">
            <a:avLst/>
          </a:prstGeom>
        </p:spPr>
      </p:pic>
      <p:pic>
        <p:nvPicPr>
          <p:cNvPr id="10" name="Picture 9" descr="GBHt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911" y="3759200"/>
            <a:ext cx="2616200" cy="30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562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Goose tracks</a:t>
            </a:r>
            <a:endParaRPr lang="en-US" dirty="0"/>
          </a:p>
        </p:txBody>
      </p:sp>
      <p:pic>
        <p:nvPicPr>
          <p:cNvPr id="7" name="Content Placeholder 6" descr="GT2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835" t="-1" r="-17502" b="-4228"/>
          <a:stretch/>
        </p:blipFill>
        <p:spPr>
          <a:xfrm>
            <a:off x="352766" y="1417637"/>
            <a:ext cx="3057310" cy="3591377"/>
          </a:xfrm>
        </p:spPr>
      </p:pic>
      <p:pic>
        <p:nvPicPr>
          <p:cNvPr id="8" name="Picture 7" descr="GT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693" y="1417637"/>
            <a:ext cx="3403600" cy="2387600"/>
          </a:xfrm>
          <a:prstGeom prst="rect">
            <a:avLst/>
          </a:prstGeom>
        </p:spPr>
      </p:pic>
      <p:pic>
        <p:nvPicPr>
          <p:cNvPr id="9" name="Picture 8" descr="G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293" y="2687609"/>
            <a:ext cx="2324100" cy="349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213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Duck tracks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Content Placeholder 4" descr="duck track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972" r="-16972"/>
          <a:stretch>
            <a:fillRect/>
          </a:stretch>
        </p:blipFill>
        <p:spPr>
          <a:xfrm>
            <a:off x="136860" y="1417638"/>
            <a:ext cx="5183465" cy="2850706"/>
          </a:xfrm>
        </p:spPr>
      </p:pic>
      <p:pic>
        <p:nvPicPr>
          <p:cNvPr id="6" name="Picture 5" descr="Duck tracks 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804" y="4233762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63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American Woodcock (wing ID)</a:t>
            </a:r>
            <a:endParaRPr lang="en-US" dirty="0"/>
          </a:p>
        </p:txBody>
      </p:sp>
      <p:pic>
        <p:nvPicPr>
          <p:cNvPr id="4" name="Content Placeholder 3" descr="AMC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099" r="-18099"/>
          <a:stretch>
            <a:fillRect/>
          </a:stretch>
        </p:blipFill>
        <p:spPr>
          <a:xfrm>
            <a:off x="457200" y="1600201"/>
            <a:ext cx="3664704" cy="2015446"/>
          </a:xfrm>
        </p:spPr>
      </p:pic>
      <p:pic>
        <p:nvPicPr>
          <p:cNvPr id="5" name="Picture 4" descr="AMC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468" y="1501898"/>
            <a:ext cx="2857500" cy="2857500"/>
          </a:xfrm>
          <a:prstGeom prst="rect">
            <a:avLst/>
          </a:prstGeom>
        </p:spPr>
      </p:pic>
      <p:pic>
        <p:nvPicPr>
          <p:cNvPr id="6" name="Picture 5" descr="AMC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73" y="4213275"/>
            <a:ext cx="3721100" cy="2184400"/>
          </a:xfrm>
          <a:prstGeom prst="rect">
            <a:avLst/>
          </a:prstGeom>
        </p:spPr>
      </p:pic>
      <p:pic>
        <p:nvPicPr>
          <p:cNvPr id="7" name="Picture 6" descr="AWC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952" y="4359398"/>
            <a:ext cx="35687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557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Mourning Dove (Wing ID)</a:t>
            </a:r>
            <a:endParaRPr lang="en-US" dirty="0"/>
          </a:p>
        </p:txBody>
      </p:sp>
      <p:pic>
        <p:nvPicPr>
          <p:cNvPr id="4" name="Content Placeholder 3" descr="MD!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185" r="-15185"/>
          <a:stretch>
            <a:fillRect/>
          </a:stretch>
        </p:blipFill>
        <p:spPr>
          <a:xfrm>
            <a:off x="731778" y="1863364"/>
            <a:ext cx="2832508" cy="1557770"/>
          </a:xfrm>
        </p:spPr>
      </p:pic>
      <p:pic>
        <p:nvPicPr>
          <p:cNvPr id="5" name="Picture 4" descr="M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915" y="1417638"/>
            <a:ext cx="3619500" cy="2247900"/>
          </a:xfrm>
          <a:prstGeom prst="rect">
            <a:avLst/>
          </a:prstGeom>
        </p:spPr>
      </p:pic>
      <p:pic>
        <p:nvPicPr>
          <p:cNvPr id="6" name="Picture 5" descr="MD#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50" y="3576421"/>
            <a:ext cx="3492500" cy="2324100"/>
          </a:xfrm>
          <a:prstGeom prst="rect">
            <a:avLst/>
          </a:prstGeom>
        </p:spPr>
      </p:pic>
      <p:pic>
        <p:nvPicPr>
          <p:cNvPr id="7" name="Picture 6" descr="MD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704" y="3867620"/>
            <a:ext cx="33020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070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American Toad</a:t>
            </a:r>
            <a:endParaRPr lang="en-US" dirty="0"/>
          </a:p>
        </p:txBody>
      </p:sp>
      <p:pic>
        <p:nvPicPr>
          <p:cNvPr id="4" name="Content Placeholder 3" descr="A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805" r="-22805"/>
          <a:stretch>
            <a:fillRect/>
          </a:stretch>
        </p:blipFill>
        <p:spPr>
          <a:xfrm>
            <a:off x="457200" y="1600201"/>
            <a:ext cx="2608914" cy="1434802"/>
          </a:xfrm>
        </p:spPr>
      </p:pic>
      <p:pic>
        <p:nvPicPr>
          <p:cNvPr id="5" name="Picture 4" descr="AT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909" y="1417638"/>
            <a:ext cx="3200400" cy="2540000"/>
          </a:xfrm>
          <a:prstGeom prst="rect">
            <a:avLst/>
          </a:prstGeom>
        </p:spPr>
      </p:pic>
      <p:pic>
        <p:nvPicPr>
          <p:cNvPr id="6" name="Picture 5" descr="AT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350" y="4055604"/>
            <a:ext cx="37973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7992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103</Words>
  <Application>Microsoft Macintosh PowerPoint</Application>
  <PresentationFormat>On-screen Show (4:3)</PresentationFormat>
  <Paragraphs>42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Additional Identification Materials</vt:lpstr>
      <vt:lpstr>Wild turkey (wings and tracks)</vt:lpstr>
      <vt:lpstr>American Alligator</vt:lpstr>
      <vt:lpstr>Great Blue Heron Track</vt:lpstr>
      <vt:lpstr>Goose tracks</vt:lpstr>
      <vt:lpstr>Duck tracks </vt:lpstr>
      <vt:lpstr>American Woodcock (wing ID)</vt:lpstr>
      <vt:lpstr>Mourning Dove (Wing ID)</vt:lpstr>
      <vt:lpstr>American Toad</vt:lpstr>
      <vt:lpstr>Bullfrog</vt:lpstr>
      <vt:lpstr>Green Tree Frog</vt:lpstr>
      <vt:lpstr>Eastern Diamondback Rattlesnake</vt:lpstr>
      <vt:lpstr>Copperhead</vt:lpstr>
      <vt:lpstr>Canebrake or Timber Rattlesnake</vt:lpstr>
      <vt:lpstr>Cottonmouth or Water Moccasin</vt:lpstr>
      <vt:lpstr>Pigmy Rattlesnake</vt:lpstr>
      <vt:lpstr>Coral Snake</vt:lpstr>
      <vt:lpstr>King Snake</vt:lpstr>
      <vt:lpstr>Gray Rat Snake</vt:lpstr>
      <vt:lpstr>Corn Snake</vt:lpstr>
      <vt:lpstr>Speckled King Snake</vt:lpstr>
      <vt:lpstr>Alligator Snapping Turtle</vt:lpstr>
      <vt:lpstr>Eastern Box Turtle</vt:lpstr>
      <vt:lpstr>Red-eared Slider</vt:lpstr>
      <vt:lpstr>Great Horned Owl</vt:lpstr>
      <vt:lpstr>Barn Owl</vt:lpstr>
      <vt:lpstr>Eastern Screech-Owl</vt:lpstr>
      <vt:lpstr>Barred Owl</vt:lpstr>
      <vt:lpstr>Red-tailed Hawk</vt:lpstr>
      <vt:lpstr>Osprey</vt:lpstr>
      <vt:lpstr>Northern Bobwhite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Additional Identification Materials</dc:title>
  <dc:creator>Shannon McCarrens</dc:creator>
  <cp:lastModifiedBy>Shannon McCarrens</cp:lastModifiedBy>
  <cp:revision>31</cp:revision>
  <dcterms:created xsi:type="dcterms:W3CDTF">2021-02-17T01:00:18Z</dcterms:created>
  <dcterms:modified xsi:type="dcterms:W3CDTF">2021-02-17T17:54:58Z</dcterms:modified>
</cp:coreProperties>
</file>