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D41EB-2461-4A21-9359-94C4669B1EE6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8ED79-4503-4FAD-92A5-E0354125F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Literature Link: The Doorbell</a:t>
            </a:r>
            <a:r>
              <a:rPr lang="en-US" baseline="0" dirty="0"/>
              <a:t> Rang by Pat Hutchins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B908F-4D82-4D78-B762-4EF6D91F36A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238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0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0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9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50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65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49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10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0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9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5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9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8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5F7682-4805-48CA-AD00-03FDCCD8F72B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008300-3735-4762-9AB7-99B45F6CB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Division as Repeated Subtraction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7-2</a:t>
            </a:r>
          </a:p>
          <a:p>
            <a:r>
              <a:rPr lang="en-US" dirty="0"/>
              <a:t>CCSS 3.OA.2, 3.OA.3, 3.OA.4</a:t>
            </a:r>
          </a:p>
        </p:txBody>
      </p:sp>
    </p:spTree>
    <p:extLst>
      <p:ext uri="{BB962C8B-B14F-4D97-AF65-F5344CB8AC3E}">
        <p14:creationId xmlns:p14="http://schemas.microsoft.com/office/powerpoint/2010/main" val="254461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Malachi has 15 tennis balls. If he puts 3 balls in a can, how many cans will he need? </a:t>
            </a:r>
          </a:p>
        </p:txBody>
      </p:sp>
      <p:pic>
        <p:nvPicPr>
          <p:cNvPr id="6146" name="Picture 2" descr="C:\Users\kjason\AppData\Local\Microsoft\Windows\Temporary Internet Files\Content.IE5\3S89S9XQ\MC90043704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61" y="4038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74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5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the aquarium, there are 24 fish. If there are 4 tanks, and Elijah puts equal amounts of fish in each tank, how many fish will be in a tank? </a:t>
            </a:r>
          </a:p>
        </p:txBody>
      </p:sp>
      <p:pic>
        <p:nvPicPr>
          <p:cNvPr id="7170" name="Picture 2" descr="C:\Users\kjason\AppData\Local\Microsoft\Windows\Temporary Internet Files\Content.IE5\9QKIB15E\MC9004345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4506337"/>
            <a:ext cx="2133600" cy="164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0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6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Nick has 28 chocolate bars. He gives an equal amount of chocolate bars to 7 friends. How many chocolate bars does each friend get? </a:t>
            </a:r>
          </a:p>
        </p:txBody>
      </p:sp>
      <p:pic>
        <p:nvPicPr>
          <p:cNvPr id="8194" name="Picture 2" descr="C:\Users\kjason\AppData\Local\Microsoft\Windows\Temporary Internet Files\Content.IE5\9QKIB15E\MC9002159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34" y="4672192"/>
            <a:ext cx="2995132" cy="139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are some situations where you need to divide a certain number of things into equal groups?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888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Division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4000" dirty="0"/>
              <a:t>Liam made 12 tacos. He wants to give 2 tacos each to his friends. How many friends can get tacos? Write a number sentence and solve. </a:t>
            </a:r>
          </a:p>
        </p:txBody>
      </p:sp>
      <p:pic>
        <p:nvPicPr>
          <p:cNvPr id="1026" name="Picture 2" descr="C:\Users\kjason\AppData\Local\Microsoft\Windows\Temporary Internet Files\Content.IE5\JG7KUBPR\MC9004133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32" y="4546601"/>
            <a:ext cx="263233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6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solve that problem?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1. Make pictures</a:t>
            </a:r>
          </a:p>
          <a:p>
            <a:pPr marL="109728" indent="0">
              <a:buNone/>
            </a:pPr>
            <a:endParaRPr lang="en-US" sz="3600" dirty="0"/>
          </a:p>
          <a:p>
            <a:r>
              <a:rPr lang="en-US" sz="3600" dirty="0"/>
              <a:t>2. Mental math</a:t>
            </a:r>
          </a:p>
          <a:p>
            <a:endParaRPr lang="en-US" sz="3600" dirty="0"/>
          </a:p>
          <a:p>
            <a:r>
              <a:rPr lang="en-US" sz="3600" dirty="0"/>
              <a:t>3. Repeated subtraction</a:t>
            </a:r>
          </a:p>
        </p:txBody>
      </p:sp>
    </p:spTree>
    <p:extLst>
      <p:ext uri="{BB962C8B-B14F-4D97-AF65-F5344CB8AC3E}">
        <p14:creationId xmlns:p14="http://schemas.microsoft.com/office/powerpoint/2010/main" val="36020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Problem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6000" dirty="0"/>
              <a:t>12 ÷ 2  = 6</a:t>
            </a:r>
          </a:p>
          <a:p>
            <a:r>
              <a:rPr lang="en-US" sz="4000" dirty="0"/>
              <a:t>What does the 12 represent? </a:t>
            </a:r>
          </a:p>
          <a:p>
            <a:r>
              <a:rPr lang="en-US" sz="4000" dirty="0"/>
              <a:t>What does the 2 represent? </a:t>
            </a:r>
          </a:p>
          <a:p>
            <a:r>
              <a:rPr lang="en-US" sz="4000" dirty="0"/>
              <a:t>What does the 6 represent?</a:t>
            </a:r>
          </a:p>
        </p:txBody>
      </p:sp>
    </p:spTree>
    <p:extLst>
      <p:ext uri="{BB962C8B-B14F-4D97-AF65-F5344CB8AC3E}">
        <p14:creationId xmlns:p14="http://schemas.microsoft.com/office/powerpoint/2010/main" val="34428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Situations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12 tacos, 3 to each friend</a:t>
            </a:r>
          </a:p>
          <a:p>
            <a:r>
              <a:rPr lang="en-US" sz="4000" dirty="0"/>
              <a:t>12 tacos, 4 to each friend</a:t>
            </a:r>
          </a:p>
          <a:p>
            <a:r>
              <a:rPr lang="en-US" sz="4000" dirty="0"/>
              <a:t>Which situation would allow Liam to give tacos to more friends? Why? </a:t>
            </a:r>
          </a:p>
        </p:txBody>
      </p:sp>
      <p:pic>
        <p:nvPicPr>
          <p:cNvPr id="2051" name="Picture 3" descr="C:\Users\kjason\AppData\Local\Microsoft\Windows\Temporary Internet Files\Content.IE5\5Q6BCSQ1\MC900389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131" y="2591409"/>
            <a:ext cx="1829714" cy="167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4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Angelina has 10 strawberries. If she has 1 friend over, how many strawberries will each girl get if they share equally? </a:t>
            </a:r>
          </a:p>
        </p:txBody>
      </p:sp>
      <p:pic>
        <p:nvPicPr>
          <p:cNvPr id="3074" name="Picture 2" descr="C:\Users\kjason\AppData\Local\Microsoft\Windows\Temporary Internet Files\Content.IE5\3S89S9XQ\MC90043689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357" y="3929149"/>
            <a:ext cx="1432966" cy="14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60501">
            <a:off x="9488507" y="4643003"/>
            <a:ext cx="1359518" cy="1359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510" y="4606278"/>
            <a:ext cx="1432967" cy="143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5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Kevin has 16 gloves. If there are 2 gloves in each pair, how many pairs does he have? Solve and explain.</a:t>
            </a:r>
          </a:p>
        </p:txBody>
      </p:sp>
      <p:pic>
        <p:nvPicPr>
          <p:cNvPr id="4098" name="Picture 2" descr="C:\Users\kjason\AppData\Local\Microsoft\Windows\Temporary Internet Files\Content.IE5\9QKIB15E\MC900318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45" y="4527128"/>
            <a:ext cx="1839773" cy="134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9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There are 16 lizards and 4 branches in the cage. How many lizards sit on each branch if they put themselves in equal groups?</a:t>
            </a:r>
          </a:p>
        </p:txBody>
      </p:sp>
      <p:pic>
        <p:nvPicPr>
          <p:cNvPr id="5122" name="Picture 2" descr="C:\Users\kjason\AppData\Local\Microsoft\Windows\Temporary Internet Files\Content.IE5\5Q6BCSQ1\MC90034694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03" y="4478064"/>
            <a:ext cx="2270391" cy="16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71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336</Words>
  <Application>Microsoft Office PowerPoint</Application>
  <PresentationFormat>Widescreen</PresentationFormat>
  <Paragraphs>36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Division as Repeated Subtraction</vt:lpstr>
      <vt:lpstr>Think and write…</vt:lpstr>
      <vt:lpstr>Sample Division Problem</vt:lpstr>
      <vt:lpstr>How can I solve that problem?</vt:lpstr>
      <vt:lpstr>Parts of the Problem</vt:lpstr>
      <vt:lpstr>Alternative Situations</vt:lpstr>
      <vt:lpstr>Problem 1</vt:lpstr>
      <vt:lpstr>Problem 2</vt:lpstr>
      <vt:lpstr>Problem 3</vt:lpstr>
      <vt:lpstr>Problem 4</vt:lpstr>
      <vt:lpstr>Problem 5</vt:lpstr>
      <vt:lpstr>Problem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as Repeated Subtraction</dc:title>
  <dc:creator>Michael Fennell</dc:creator>
  <cp:lastModifiedBy>Michael Fennell</cp:lastModifiedBy>
  <cp:revision>1</cp:revision>
  <dcterms:created xsi:type="dcterms:W3CDTF">2021-01-02T19:19:35Z</dcterms:created>
  <dcterms:modified xsi:type="dcterms:W3CDTF">2021-01-02T19:22:55Z</dcterms:modified>
</cp:coreProperties>
</file>