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ibeye Marrow"/>
      <p:regular r:id="rId9"/>
    </p:embeddedFont>
    <p:embeddedFont>
      <p:font typeface="Happy Monkey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HappyMonkey-regular.fntdata"/><Relationship Id="rId9" Type="http://schemas.openxmlformats.org/officeDocument/2006/relationships/font" Target="fonts/RibeyeM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84a4b20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84a4b20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84a4b209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84a4b20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ibeye Marrow"/>
                <a:ea typeface="Ribeye Marrow"/>
                <a:cs typeface="Ribeye Marrow"/>
                <a:sym typeface="Ribeye Marrow"/>
              </a:rPr>
              <a:t>Indefinite &amp; Reflexive Pronouns</a:t>
            </a:r>
            <a:endParaRPr>
              <a:latin typeface="Ribeye Marrow"/>
              <a:ea typeface="Ribeye Marrow"/>
              <a:cs typeface="Ribeye Marrow"/>
              <a:sym typeface="Ribeye Marrow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Unit 4 Week 4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rgbClr val="000000"/>
                </a:solidFill>
                <a:latin typeface="Ribeye Marrow"/>
                <a:ea typeface="Ribeye Marrow"/>
                <a:cs typeface="Ribeye Marrow"/>
                <a:sym typeface="Ribeye Marrow"/>
              </a:rPr>
              <a:t>Indefinite pronouns</a:t>
            </a:r>
            <a:endParaRPr b="1" sz="3020">
              <a:solidFill>
                <a:srgbClr val="000000"/>
              </a:solidFill>
              <a:latin typeface="Ribeye Marrow"/>
              <a:ea typeface="Ribeye Marrow"/>
              <a:cs typeface="Ribeye Marrow"/>
              <a:sym typeface="Ribeye Marrow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Happy Monkey"/>
              <a:buChar char="●"/>
            </a:pPr>
            <a:r>
              <a:rPr b="1" lang="en" sz="19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These pronouns may not refer to specific words and they don’t always have definite antecedents. INDEFINITE=NOT DEFINITE OR CERTAIN; Ex. Everyone likes hamburgers.</a:t>
            </a:r>
            <a:r>
              <a:rPr b="1" lang="en" sz="1900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b="1" sz="19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appy Monkey"/>
              <a:buChar char="●"/>
            </a:pPr>
            <a:r>
              <a:rPr b="1" lang="en" sz="19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Singular Indefinite Pronouns and Plural Indefinite Pronouns can be abbre</a:t>
            </a:r>
            <a:r>
              <a:rPr b="1" lang="en" sz="19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viated to SIP and PIP.</a:t>
            </a:r>
            <a:endParaRPr b="1" sz="19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SIPs</a:t>
            </a:r>
            <a:r>
              <a:rPr b="1" lang="en" sz="19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: someone, somebody, anyone, anybody, everyone, everybody, something, no one, either, each</a:t>
            </a:r>
            <a:endParaRPr b="1" sz="19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900" u="sng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PIPs</a:t>
            </a:r>
            <a:r>
              <a:rPr b="1" lang="en" sz="19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: few, several, both, others, many, all, some</a:t>
            </a:r>
            <a:endParaRPr b="1" sz="19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rgbClr val="000000"/>
                </a:solidFill>
                <a:latin typeface="Ribeye Marrow"/>
                <a:ea typeface="Ribeye Marrow"/>
                <a:cs typeface="Ribeye Marrow"/>
                <a:sym typeface="Ribeye Marrow"/>
              </a:rPr>
              <a:t>Reflexive pronouns</a:t>
            </a:r>
            <a:endParaRPr b="1" sz="3020">
              <a:solidFill>
                <a:srgbClr val="000000"/>
              </a:solidFill>
              <a:latin typeface="Ribeye Marrow"/>
              <a:ea typeface="Ribeye Marrow"/>
              <a:cs typeface="Ribeye Marrow"/>
              <a:sym typeface="Ribeye Marrow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14025" y="1000075"/>
            <a:ext cx="8770800" cy="3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●"/>
            </a:pP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These pronouns reflect the action of the verb back upon the subject. </a:t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●"/>
            </a:pP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These words end in -self or -selves</a:t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●"/>
            </a:pP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REFLEXIVE = REFLECT SELF (look in a mirror and see </a:t>
            </a:r>
            <a:r>
              <a:rPr b="1" lang="en" sz="2000" u="sng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yourself</a:t>
            </a: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 or your reflection)</a:t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Singular Reflexive Pronouns and Plural Reflexive Pronouns can be abbreviated to SRP and PRP</a:t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SRPs</a:t>
            </a: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: himself, herself, myself, itself, yourself</a:t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PRPs</a:t>
            </a: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: ourselves, yourselves, themselves</a:t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***There are </a:t>
            </a:r>
            <a:r>
              <a:rPr b="1" lang="en" sz="2000" u="sng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no such words</a:t>
            </a:r>
            <a:r>
              <a:rPr b="1" lang="en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 as: hisself, theirself, themself, ourself, theirselves (Don’t use these!)</a:t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