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7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6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6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0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3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5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CCB0-8C6E-4F7D-847D-A1CFA3D6A1A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E280-FAAA-45F2-A17E-E4A3D5CE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8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479" y="1682124"/>
            <a:ext cx="9144000" cy="2387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Classroom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Tutorial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817" y="4069724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HSSD Tech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0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0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16"/>
            <a:ext cx="12192000" cy="65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3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3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67"/>
            <a:ext cx="12192000" cy="64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2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0"/>
            <a:ext cx="12192001" cy="649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3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67"/>
            <a:ext cx="12192000" cy="64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9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05"/>
            <a:ext cx="12192000" cy="64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9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6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0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5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Google Classroom Student Tutorial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Springs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 Student Tutorial</dc:title>
  <dc:creator>Brian M. Mullinix</dc:creator>
  <cp:lastModifiedBy>Brian M. Mullinix</cp:lastModifiedBy>
  <cp:revision>3</cp:revision>
  <dcterms:created xsi:type="dcterms:W3CDTF">2020-04-01T20:44:51Z</dcterms:created>
  <dcterms:modified xsi:type="dcterms:W3CDTF">2020-04-01T21:00:38Z</dcterms:modified>
</cp:coreProperties>
</file>