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432" r:id="rId4"/>
    <p:sldId id="433" r:id="rId5"/>
    <p:sldId id="434" r:id="rId6"/>
    <p:sldId id="435" r:id="rId7"/>
    <p:sldId id="436" r:id="rId8"/>
    <p:sldId id="437" r:id="rId9"/>
    <p:sldId id="43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D8BA5-E316-4B9F-B2FD-3FC1277C9BA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724FD-7152-43A9-AC29-9C1C84CFE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3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Literature Link: Cheetah Math by Ann Whitehead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Nagda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(read 1-2 pages each day)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FD6F35-2E9C-4ECF-B2E5-42E7DAAED8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4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C6C5F-4E69-43B6-9A19-F0C9C7A02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FFA8B-BA07-447B-90DD-708B44623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2869C-503C-497C-9C1C-E735472C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23B43-1963-4967-8D5C-A9981B9E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8D069-96D0-436C-B849-8902FBF9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86AC-2EFB-4876-91ED-B4E5A5C8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D2927-175E-4DC2-B5FE-266A1947E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0F5E9-28B3-4726-B2D6-F8C3DA1FE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D099D-4E0B-438A-9D89-911B3FC9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A2952-227E-4C08-9BAB-D1DD817D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4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F11786-F4A9-4CB4-9E55-75B24E61A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58945-8D65-4266-A661-0727E6489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890FA-4EA6-4981-B4F2-D2A1FFD4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E01D5-EAB9-4B84-B542-CD18C5D2E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AC665-F425-4E2A-98FD-31BB5F92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8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C8AD436-9205-449C-A214-26684E5BAD21}" type="slidenum">
              <a:rPr lang="en-US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03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48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397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10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28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91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45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0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5522F-6047-49D8-97DE-98BD7D4B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60A6-3836-4AAB-B82D-207654EE6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F221E-B0F4-4A8D-915F-0E0BF447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3001B-C7BB-41A1-B9D8-BAA87AC11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CEF46-EE09-45B0-BF22-09CFB0BE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82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4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8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FF010-4E7A-405B-B0AB-C80493C8D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68CAE-57E3-4C15-86AA-74B651A42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B0D0E-4252-406D-9F8B-0D481C83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8FD2D-2647-4941-8FD3-A675BC94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527F7-AD5D-4666-A5BC-6994EF92C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0C62-3DC9-4C18-9A90-2382DE29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CE4C-0A1C-4093-988A-08487DD80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96410-7365-4BC3-823C-3A2B294BA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B5690-F163-4573-82B7-80EE893FB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76D59-7F68-4F8A-BC19-EEB60078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3E22F-4CED-45A8-AA09-DE968CD2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5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2CFC-E59B-4808-A31B-99BF1BF91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C41F3-B0FE-4DC5-992B-313A351DD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FC416-EDAA-467D-AB96-319F73088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A3DBD-5305-4DEF-8019-1BD5F7B38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1C129-1B2C-4AEA-B645-8A75DB22D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D5CE4-DD63-47A0-88DD-25FB3256F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D6F57-2B94-49D5-A500-87F19451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B6C27E-FFF3-4EA7-AD17-792E78B6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6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F64D0-B74E-4780-BBED-FEC65C96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F8808-7153-4D21-A94E-71E2C473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554D3-A991-40CC-BB32-66E8682C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F814E-FFBB-4071-BF6D-204BECC4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3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71724-5CE6-496B-94BE-460DB208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FEA68-892A-4C8E-BDD3-3512B24C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E7A34-44F7-4C7D-ABCA-2D1D1770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2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240DF-D642-42AC-B2D6-75D3DE123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83C84-8AF3-4A13-A866-F3F87CD00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2965D-14F1-448A-A4EC-FF2486C55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9B725-3DAF-429B-A75A-275AA040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9A96A-725F-4D3B-97AB-AC6DAF70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1FBF4-9ECF-4741-86B6-4DCBA5A3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9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FB70-C97F-400E-962C-E7D4F5A9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A2BF8-AE41-43ED-A577-780B74C36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B70E4-94DF-464A-8EA9-65BC45547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D1E4E-6F15-4A40-8396-4BE243C9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BAA93-1EF5-41B6-BF1D-F4698FBF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6E794-6DA1-461C-B1A1-A22302E1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58D6BB-6156-462C-96B0-461F30E0E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A37EC-D55D-4A2B-AF3C-6F9C1B4BE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E892F-DC3F-45A5-A1D0-6D61E08E4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3172A-D707-4BC8-8E51-EBF065EA007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444D-8FCB-4F5B-B070-50BBD6236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E2CDE-6145-4661-926F-97FB21A0F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7108-4162-4D15-9629-717792BD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0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3B6233B-8306-4034-9EDA-1C3E641CF76F}" type="datetimeFigureOut">
              <a:rPr lang="en-US" smtClean="0">
                <a:solidFill>
                  <a:srgbClr val="564B3C"/>
                </a:solidFill>
              </a:rPr>
              <a:pPr/>
              <a:t>1/28/2021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8AD436-9205-449C-A214-26684E5BAD21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6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41CB7-0C0F-44B9-AF08-EDF71F0789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C51C1-82FE-439D-8133-C2EBE7EBCF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7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6805" y="4572000"/>
            <a:ext cx="7129595" cy="1295400"/>
          </a:xfrm>
        </p:spPr>
        <p:txBody>
          <a:bodyPr>
            <a:normAutofit/>
          </a:bodyPr>
          <a:lstStyle/>
          <a:p>
            <a:r>
              <a:rPr lang="en-US" dirty="0"/>
              <a:t>Lesson 8-7</a:t>
            </a:r>
          </a:p>
          <a:p>
            <a:r>
              <a:rPr lang="en-US" dirty="0"/>
              <a:t>CCSS.Math.Content.3OA.A.2,3,4,5,6,7,8,9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8705" y="3227034"/>
            <a:ext cx="6629400" cy="887767"/>
          </a:xfrm>
        </p:spPr>
        <p:txBody>
          <a:bodyPr/>
          <a:lstStyle/>
          <a:p>
            <a:r>
              <a:rPr lang="en-US" dirty="0"/>
              <a:t>Dividing with 0 and 1</a:t>
            </a:r>
          </a:p>
        </p:txBody>
      </p:sp>
    </p:spTree>
    <p:extLst>
      <p:ext uri="{BB962C8B-B14F-4D97-AF65-F5344CB8AC3E}">
        <p14:creationId xmlns:p14="http://schemas.microsoft.com/office/powerpoint/2010/main" val="65233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and write…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/>
              <a:t>What is the rule for multiplying any number by 0? What is the rule for multiplying any number by 1? </a:t>
            </a:r>
          </a:p>
        </p:txBody>
      </p:sp>
    </p:spTree>
    <p:extLst>
      <p:ext uri="{BB962C8B-B14F-4D97-AF65-F5344CB8AC3E}">
        <p14:creationId xmlns:p14="http://schemas.microsoft.com/office/powerpoint/2010/main" val="371927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5 ÷ 1	</a:t>
            </a:r>
          </a:p>
          <a:p>
            <a:r>
              <a:rPr lang="en-US" sz="4000" dirty="0"/>
              <a:t>5 ÷ 5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/>
              <a:t>Draw a picture to solve each problem. Explain how knowing the multiplication rules help you to divide.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1092">
            <a:off x="8575585" y="373370"/>
            <a:ext cx="1039539" cy="340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2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Find these quotients: </a:t>
            </a:r>
          </a:p>
          <a:p>
            <a:r>
              <a:rPr lang="en-US" sz="4400" dirty="0"/>
              <a:t> 7 ÷ 1</a:t>
            </a:r>
          </a:p>
          <a:p>
            <a:r>
              <a:rPr lang="en-US" sz="4400" dirty="0"/>
              <a:t> 7 ÷ 7</a:t>
            </a:r>
          </a:p>
          <a:p>
            <a:r>
              <a:rPr lang="en-US" sz="4400" dirty="0"/>
              <a:t> 9 ÷ 9</a:t>
            </a:r>
          </a:p>
          <a:p>
            <a:r>
              <a:rPr lang="en-US" sz="4400" dirty="0"/>
              <a:t> 8 ÷ 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805209"/>
            <a:ext cx="31765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1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/>
              <a:t>Karli has 18 popsicles to share with her class, which has 18 students including Karli. How many popsicles will each person get?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4750">
            <a:off x="3774952" y="239376"/>
            <a:ext cx="691209" cy="1377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8919">
            <a:off x="7833682" y="247021"/>
            <a:ext cx="683536" cy="136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7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6172200" cy="437356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000" dirty="0"/>
              <a:t>There is a bowl of 42 potato chips. If there are 42 people at the party, how many potato chips can each person have if the chips are divided equally?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636005"/>
            <a:ext cx="2434120" cy="260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/>
              <a:t>Find these quotients. </a:t>
            </a:r>
          </a:p>
          <a:p>
            <a:r>
              <a:rPr lang="en-US" sz="4000" dirty="0"/>
              <a:t> 47 ÷ 1</a:t>
            </a:r>
          </a:p>
          <a:p>
            <a:r>
              <a:rPr lang="en-US" sz="4000" dirty="0"/>
              <a:t> 356 ÷ 356</a:t>
            </a:r>
          </a:p>
          <a:p>
            <a:r>
              <a:rPr lang="en-US" sz="4000" dirty="0"/>
              <a:t> 1,008 ÷ 1</a:t>
            </a:r>
          </a:p>
          <a:p>
            <a:r>
              <a:rPr lang="en-US" sz="4000" dirty="0"/>
              <a:t> 52,244 ÷ 1</a:t>
            </a:r>
          </a:p>
          <a:p>
            <a:r>
              <a:rPr lang="en-US" sz="4000" dirty="0"/>
              <a:t> 53,937 ÷ 53,937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998513"/>
            <a:ext cx="3962048" cy="388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Century Gothic</vt:lpstr>
      <vt:lpstr>Office Theme</vt:lpstr>
      <vt:lpstr>Apothecary</vt:lpstr>
      <vt:lpstr>PowerPoint Presentation</vt:lpstr>
      <vt:lpstr>Dividing with 0 and 1</vt:lpstr>
      <vt:lpstr>Think and write…</vt:lpstr>
      <vt:lpstr>practice</vt:lpstr>
      <vt:lpstr>Practice!</vt:lpstr>
      <vt:lpstr>Problem 1</vt:lpstr>
      <vt:lpstr>Problem 2</vt:lpstr>
      <vt:lpstr>extension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Fennell</dc:creator>
  <cp:lastModifiedBy>Michael Fennell</cp:lastModifiedBy>
  <cp:revision>1</cp:revision>
  <dcterms:created xsi:type="dcterms:W3CDTF">2021-01-28T19:18:56Z</dcterms:created>
  <dcterms:modified xsi:type="dcterms:W3CDTF">2021-01-28T19:19:11Z</dcterms:modified>
</cp:coreProperties>
</file>