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4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316A-D9DE-DF41-BE2A-EA12D2D14135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3D9F-ED6F-8D4A-A55E-8A7E7F2EF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Envirothon</a:t>
            </a:r>
            <a:r>
              <a:rPr lang="en-US" dirty="0" smtClean="0"/>
              <a:t> Prep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Identifying Scats or droppings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2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Goose</a:t>
            </a:r>
            <a:endParaRPr lang="en-US" dirty="0"/>
          </a:p>
        </p:txBody>
      </p:sp>
      <p:pic>
        <p:nvPicPr>
          <p:cNvPr id="4" name="Content Placeholder 3" descr="goosep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>
          <a:xfrm>
            <a:off x="457200" y="1060028"/>
            <a:ext cx="3133978" cy="2589786"/>
          </a:xfrm>
        </p:spPr>
      </p:pic>
      <p:pic>
        <p:nvPicPr>
          <p:cNvPr id="5" name="Picture 4" descr="goose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09814"/>
            <a:ext cx="3200400" cy="2540000"/>
          </a:xfrm>
          <a:prstGeom prst="rect">
            <a:avLst/>
          </a:prstGeom>
        </p:spPr>
      </p:pic>
      <p:pic>
        <p:nvPicPr>
          <p:cNvPr id="6" name="Picture 5" descr="goosepo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1" y="3804417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</a:t>
            </a:r>
            <a:endParaRPr lang="en-US" dirty="0"/>
          </a:p>
        </p:txBody>
      </p:sp>
      <p:pic>
        <p:nvPicPr>
          <p:cNvPr id="4" name="Content Placeholder 3" descr="owl-pellets-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6" b="19016"/>
          <a:stretch>
            <a:fillRect/>
          </a:stretch>
        </p:blipFill>
        <p:spPr>
          <a:xfrm>
            <a:off x="457200" y="1600201"/>
            <a:ext cx="3732507" cy="2429194"/>
          </a:xfrm>
        </p:spPr>
      </p:pic>
      <p:pic>
        <p:nvPicPr>
          <p:cNvPr id="5" name="Picture 4" descr="owlpo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1600201"/>
            <a:ext cx="3448808" cy="2429194"/>
          </a:xfrm>
          <a:prstGeom prst="rect">
            <a:avLst/>
          </a:prstGeom>
        </p:spPr>
      </p:pic>
      <p:pic>
        <p:nvPicPr>
          <p:cNvPr id="6" name="Picture 5" descr="owlpo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9" y="4205141"/>
            <a:ext cx="3850773" cy="23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Bear</a:t>
            </a:r>
            <a:endParaRPr lang="en-US" dirty="0"/>
          </a:p>
        </p:txBody>
      </p:sp>
      <p:pic>
        <p:nvPicPr>
          <p:cNvPr id="4" name="Content Placeholder 3" descr="blackbearpo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280" r="-121245" b="-59895"/>
          <a:stretch/>
        </p:blipFill>
        <p:spPr/>
      </p:pic>
      <p:pic>
        <p:nvPicPr>
          <p:cNvPr id="5" name="Picture 4" descr="blackbear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55" y="1600199"/>
            <a:ext cx="4020511" cy="2675467"/>
          </a:xfrm>
          <a:prstGeom prst="rect">
            <a:avLst/>
          </a:prstGeom>
        </p:spPr>
      </p:pic>
      <p:pic>
        <p:nvPicPr>
          <p:cNvPr id="6" name="Picture 5" descr="blackbearpo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3" y="4419600"/>
            <a:ext cx="478366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Coyote</a:t>
            </a:r>
            <a:endParaRPr lang="en-US" dirty="0"/>
          </a:p>
        </p:txBody>
      </p:sp>
      <p:pic>
        <p:nvPicPr>
          <p:cNvPr id="4" name="Content Placeholder 3" descr="Coyotepo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7" r="-140396" b="-44079"/>
          <a:stretch/>
        </p:blipFill>
        <p:spPr>
          <a:xfrm>
            <a:off x="443088" y="1600199"/>
            <a:ext cx="8229600" cy="5257800"/>
          </a:xfrm>
        </p:spPr>
      </p:pic>
      <p:pic>
        <p:nvPicPr>
          <p:cNvPr id="5" name="Picture 4" descr="coyote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10" y="1600199"/>
            <a:ext cx="4492633" cy="32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Bobcat</a:t>
            </a:r>
            <a:endParaRPr lang="en-US" dirty="0"/>
          </a:p>
        </p:txBody>
      </p:sp>
      <p:pic>
        <p:nvPicPr>
          <p:cNvPr id="4" name="Content Placeholder 3" descr="bobcatp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297"/>
          <a:stretch>
            <a:fillRect/>
          </a:stretch>
        </p:blipFill>
        <p:spPr>
          <a:xfrm>
            <a:off x="457200" y="1600201"/>
            <a:ext cx="4100689" cy="2534356"/>
          </a:xfrm>
        </p:spPr>
      </p:pic>
      <p:pic>
        <p:nvPicPr>
          <p:cNvPr id="5" name="Picture 4" descr="bobcat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1" y="921457"/>
            <a:ext cx="2527300" cy="3213100"/>
          </a:xfrm>
          <a:prstGeom prst="rect">
            <a:avLst/>
          </a:prstGeom>
        </p:spPr>
      </p:pic>
      <p:pic>
        <p:nvPicPr>
          <p:cNvPr id="6" name="Picture 5" descr="bobcatpo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1433"/>
            <a:ext cx="3289300" cy="2463800"/>
          </a:xfrm>
          <a:prstGeom prst="rect">
            <a:avLst/>
          </a:prstGeom>
        </p:spPr>
      </p:pic>
      <p:pic>
        <p:nvPicPr>
          <p:cNvPr id="7" name="Picture 6" descr="bobcatpoo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2" y="3671711"/>
            <a:ext cx="3656189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8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Otter</a:t>
            </a:r>
            <a:endParaRPr lang="en-US" dirty="0"/>
          </a:p>
        </p:txBody>
      </p:sp>
      <p:pic>
        <p:nvPicPr>
          <p:cNvPr id="4" name="Content Placeholder 3" descr="otterp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457200" y="1313934"/>
            <a:ext cx="3850468" cy="2580734"/>
          </a:xfrm>
        </p:spPr>
      </p:pic>
      <p:pic>
        <p:nvPicPr>
          <p:cNvPr id="5" name="Picture 4" descr="otter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21" y="1501867"/>
            <a:ext cx="2991944" cy="2498330"/>
          </a:xfrm>
          <a:prstGeom prst="rect">
            <a:avLst/>
          </a:prstGeom>
        </p:spPr>
      </p:pic>
      <p:pic>
        <p:nvPicPr>
          <p:cNvPr id="6" name="Picture 5" descr="otterpo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63" y="4000196"/>
            <a:ext cx="5109399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Nutria</a:t>
            </a:r>
            <a:endParaRPr lang="en-US" dirty="0"/>
          </a:p>
        </p:txBody>
      </p:sp>
      <p:pic>
        <p:nvPicPr>
          <p:cNvPr id="4" name="Content Placeholder 3" descr="nutriapo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457200" y="1600201"/>
            <a:ext cx="4114800" cy="1828800"/>
          </a:xfrm>
        </p:spPr>
      </p:pic>
      <p:pic>
        <p:nvPicPr>
          <p:cNvPr id="5" name="Picture 4" descr="nutria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1"/>
            <a:ext cx="4114800" cy="2463800"/>
          </a:xfrm>
          <a:prstGeom prst="rect">
            <a:avLst/>
          </a:prstGeom>
        </p:spPr>
      </p:pic>
      <p:pic>
        <p:nvPicPr>
          <p:cNvPr id="6" name="Picture 5" descr="nutriapo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7" y="1735666"/>
            <a:ext cx="3416300" cy="36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White-tailed Deer</a:t>
            </a:r>
            <a:endParaRPr lang="en-US" dirty="0"/>
          </a:p>
        </p:txBody>
      </p:sp>
      <p:pic>
        <p:nvPicPr>
          <p:cNvPr id="4" name="Content Placeholder 3" descr="deerpoo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b="18574"/>
          <a:stretch>
            <a:fillRect/>
          </a:stretch>
        </p:blipFill>
        <p:spPr>
          <a:xfrm>
            <a:off x="457200" y="1600200"/>
            <a:ext cx="3620911" cy="2125133"/>
          </a:xfrm>
        </p:spPr>
      </p:pic>
      <p:pic>
        <p:nvPicPr>
          <p:cNvPr id="5" name="Picture 4" descr="deerpo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45" y="1600200"/>
            <a:ext cx="3505200" cy="2324100"/>
          </a:xfrm>
          <a:prstGeom prst="rect">
            <a:avLst/>
          </a:prstGeom>
        </p:spPr>
      </p:pic>
      <p:pic>
        <p:nvPicPr>
          <p:cNvPr id="6" name="Picture 5" descr="deerpo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4402666"/>
            <a:ext cx="3407128" cy="2119489"/>
          </a:xfrm>
          <a:prstGeom prst="rect">
            <a:avLst/>
          </a:prstGeom>
        </p:spPr>
      </p:pic>
      <p:pic>
        <p:nvPicPr>
          <p:cNvPr id="7" name="Picture 6" descr="deerpoo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5" y="3924300"/>
            <a:ext cx="339795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</a:t>
            </a:r>
            <a:endParaRPr lang="en-US" dirty="0"/>
          </a:p>
        </p:txBody>
      </p:sp>
      <p:pic>
        <p:nvPicPr>
          <p:cNvPr id="4" name="Content Placeholder 3" descr="Rabbit scat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6" b="10996"/>
          <a:stretch>
            <a:fillRect/>
          </a:stretch>
        </p:blipFill>
        <p:spPr>
          <a:xfrm>
            <a:off x="457200" y="1600201"/>
            <a:ext cx="3903133" cy="3098800"/>
          </a:xfrm>
        </p:spPr>
      </p:pic>
      <p:pic>
        <p:nvPicPr>
          <p:cNvPr id="5" name="Picture 4" descr="rabbitpo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1600201"/>
            <a:ext cx="3965073" cy="32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Turkey </a:t>
            </a:r>
            <a:endParaRPr lang="en-US" dirty="0"/>
          </a:p>
        </p:txBody>
      </p:sp>
      <p:pic>
        <p:nvPicPr>
          <p:cNvPr id="4" name="Content Placeholder 3" descr="Turkeypoo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457200" y="1600201"/>
            <a:ext cx="6447788" cy="2542474"/>
          </a:xfrm>
        </p:spPr>
      </p:pic>
      <p:pic>
        <p:nvPicPr>
          <p:cNvPr id="5" name="Picture 4" descr="turkeypo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9" y="4419600"/>
            <a:ext cx="68028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Envirothon Prep </vt:lpstr>
      <vt:lpstr>Black Bear</vt:lpstr>
      <vt:lpstr>Coyote</vt:lpstr>
      <vt:lpstr>Bobcat</vt:lpstr>
      <vt:lpstr>River Otter</vt:lpstr>
      <vt:lpstr>Nutria</vt:lpstr>
      <vt:lpstr>White-tailed Deer</vt:lpstr>
      <vt:lpstr>Rabbit</vt:lpstr>
      <vt:lpstr>Wild Turkey </vt:lpstr>
      <vt:lpstr>Goose</vt:lpstr>
      <vt:lpstr>Owl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Envirothon Prep </dc:title>
  <dc:creator>Shannon McCarrens</dc:creator>
  <cp:lastModifiedBy>Shannon McCarrens</cp:lastModifiedBy>
  <cp:revision>11</cp:revision>
  <dcterms:created xsi:type="dcterms:W3CDTF">2018-01-08T19:27:05Z</dcterms:created>
  <dcterms:modified xsi:type="dcterms:W3CDTF">2018-01-08T20:40:13Z</dcterms:modified>
</cp:coreProperties>
</file>