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44" d="100"/>
          <a:sy n="44" d="100"/>
        </p:scale>
        <p:origin x="48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C133-6D47-4D78-A7BF-85E429F25A0E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53F5-35EB-49F1-AF6B-E0E053957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74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C133-6D47-4D78-A7BF-85E429F25A0E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53F5-35EB-49F1-AF6B-E0E053957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565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C133-6D47-4D78-A7BF-85E429F25A0E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53F5-35EB-49F1-AF6B-E0E053957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267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C133-6D47-4D78-A7BF-85E429F25A0E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53F5-35EB-49F1-AF6B-E0E053957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744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C133-6D47-4D78-A7BF-85E429F25A0E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53F5-35EB-49F1-AF6B-E0E053957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13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C133-6D47-4D78-A7BF-85E429F25A0E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53F5-35EB-49F1-AF6B-E0E053957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53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C133-6D47-4D78-A7BF-85E429F25A0E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53F5-35EB-49F1-AF6B-E0E053957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9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C133-6D47-4D78-A7BF-85E429F25A0E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53F5-35EB-49F1-AF6B-E0E053957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631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C133-6D47-4D78-A7BF-85E429F25A0E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53F5-35EB-49F1-AF6B-E0E053957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297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C133-6D47-4D78-A7BF-85E429F25A0E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53F5-35EB-49F1-AF6B-E0E053957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995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C133-6D47-4D78-A7BF-85E429F25A0E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353F5-35EB-49F1-AF6B-E0E053957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784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9C133-6D47-4D78-A7BF-85E429F25A0E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353F5-35EB-49F1-AF6B-E0E053957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1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13"/>
          <p:cNvCxnSpPr/>
          <p:nvPr/>
        </p:nvCxnSpPr>
        <p:spPr>
          <a:xfrm>
            <a:off x="5959366" y="0"/>
            <a:ext cx="15765" cy="685800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0" y="3216166"/>
            <a:ext cx="12192000" cy="31531"/>
          </a:xfrm>
          <a:prstGeom prst="line">
            <a:avLst/>
          </a:prstGeom>
          <a:ln w="3492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452648" y="1954924"/>
            <a:ext cx="5044966" cy="236482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Vocabulary Word </a:t>
            </a:r>
          </a:p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and </a:t>
            </a:r>
          </a:p>
          <a:p>
            <a:pPr algn="ctr"/>
            <a:r>
              <a:rPr lang="en-US" sz="4400" dirty="0">
                <a:solidFill>
                  <a:schemeClr val="tx1"/>
                </a:solidFill>
              </a:rPr>
              <a:t>D</a:t>
            </a:r>
            <a:r>
              <a:rPr lang="en-US" sz="4400" dirty="0" smtClean="0">
                <a:solidFill>
                  <a:schemeClr val="tx1"/>
                </a:solidFill>
              </a:rPr>
              <a:t>efinition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1793" y="819807"/>
            <a:ext cx="24997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Synonyms</a:t>
            </a:r>
            <a:endParaRPr lang="en-US" sz="4400" dirty="0"/>
          </a:p>
        </p:txBody>
      </p:sp>
      <p:sp>
        <p:nvSpPr>
          <p:cNvPr id="19" name="TextBox 18"/>
          <p:cNvSpPr txBox="1"/>
          <p:nvPr/>
        </p:nvSpPr>
        <p:spPr>
          <a:xfrm>
            <a:off x="9080938" y="1008993"/>
            <a:ext cx="24974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Antonyms</a:t>
            </a:r>
            <a:endParaRPr lang="en-US" sz="4400" dirty="0"/>
          </a:p>
        </p:txBody>
      </p:sp>
      <p:sp>
        <p:nvSpPr>
          <p:cNvPr id="20" name="TextBox 19"/>
          <p:cNvSpPr txBox="1"/>
          <p:nvPr/>
        </p:nvSpPr>
        <p:spPr>
          <a:xfrm>
            <a:off x="709448" y="5139559"/>
            <a:ext cx="4142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Original</a:t>
            </a:r>
            <a:r>
              <a:rPr lang="en-US" dirty="0" smtClean="0"/>
              <a:t> </a:t>
            </a:r>
            <a:r>
              <a:rPr lang="en-US" sz="4400" dirty="0" smtClean="0"/>
              <a:t>Sentence</a:t>
            </a:r>
            <a:endParaRPr lang="en-US" sz="4400" dirty="0"/>
          </a:p>
        </p:txBody>
      </p:sp>
      <p:sp>
        <p:nvSpPr>
          <p:cNvPr id="21" name="TextBox 20"/>
          <p:cNvSpPr txBox="1"/>
          <p:nvPr/>
        </p:nvSpPr>
        <p:spPr>
          <a:xfrm>
            <a:off x="9389097" y="5124170"/>
            <a:ext cx="18010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Picture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84520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9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RUSSELL, CRYSTAL</dc:creator>
  <cp:lastModifiedBy>RUSSELL, CRYSTAL</cp:lastModifiedBy>
  <cp:revision>3</cp:revision>
  <dcterms:created xsi:type="dcterms:W3CDTF">2017-08-08T14:06:55Z</dcterms:created>
  <dcterms:modified xsi:type="dcterms:W3CDTF">2017-08-08T14:51:33Z</dcterms:modified>
</cp:coreProperties>
</file>