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83" r:id="rId3"/>
    <p:sldId id="257" r:id="rId4"/>
    <p:sldId id="258" r:id="rId5"/>
    <p:sldId id="279" r:id="rId6"/>
    <p:sldId id="259" r:id="rId7"/>
    <p:sldId id="277" r:id="rId8"/>
    <p:sldId id="278" r:id="rId9"/>
    <p:sldId id="284" r:id="rId10"/>
    <p:sldId id="262" r:id="rId11"/>
    <p:sldId id="266" r:id="rId12"/>
    <p:sldId id="272" r:id="rId13"/>
    <p:sldId id="264" r:id="rId14"/>
    <p:sldId id="274" r:id="rId15"/>
    <p:sldId id="270" r:id="rId16"/>
    <p:sldId id="275" r:id="rId17"/>
    <p:sldId id="276" r:id="rId18"/>
    <p:sldId id="268" r:id="rId19"/>
    <p:sldId id="281" r:id="rId20"/>
    <p:sldId id="269" r:id="rId21"/>
    <p:sldId id="285" r:id="rId22"/>
    <p:sldId id="286" r:id="rId23"/>
    <p:sldId id="288" r:id="rId24"/>
    <p:sldId id="289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736B3-F922-4D0B-A05D-CAB969A1F4C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</dgm:pt>
    <dgm:pt modelId="{37F04E4A-863F-4F2C-84B1-4ACD6739F72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P.E.</a:t>
          </a:r>
        </a:p>
      </dgm:t>
    </dgm:pt>
    <dgm:pt modelId="{55C17847-8E11-406E-B791-E69B99E6AEC9}" type="sibTrans" cxnId="{1695D2B2-281F-4E1C-B5FE-3FA379E09093}">
      <dgm:prSet/>
      <dgm:spPr/>
      <dgm:t>
        <a:bodyPr/>
        <a:lstStyle/>
        <a:p>
          <a:endParaRPr lang="en-US"/>
        </a:p>
      </dgm:t>
    </dgm:pt>
    <dgm:pt modelId="{6D22BFA4-1BDA-45AD-9125-3D5B520817F7}" type="parTrans" cxnId="{1695D2B2-281F-4E1C-B5FE-3FA379E09093}">
      <dgm:prSet/>
      <dgm:spPr/>
      <dgm:t>
        <a:bodyPr/>
        <a:lstStyle/>
        <a:p>
          <a:endParaRPr lang="en-US"/>
        </a:p>
      </dgm:t>
    </dgm:pt>
    <dgm:pt modelId="{0F15E6E6-CC6A-40DD-A424-4D6090CD3D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JROTC</a:t>
          </a:r>
        </a:p>
      </dgm:t>
    </dgm:pt>
    <dgm:pt modelId="{01A84EFC-3346-414E-8F25-0F64186D200D}" type="sibTrans" cxnId="{8E7101C9-C826-437B-B806-DA641A20C347}">
      <dgm:prSet/>
      <dgm:spPr/>
      <dgm:t>
        <a:bodyPr/>
        <a:lstStyle/>
        <a:p>
          <a:endParaRPr lang="en-US"/>
        </a:p>
      </dgm:t>
    </dgm:pt>
    <dgm:pt modelId="{B7AECB07-3960-4B03-AAA9-CD3F2E42C2A3}" type="parTrans" cxnId="{8E7101C9-C826-437B-B806-DA641A20C347}">
      <dgm:prSet/>
      <dgm:spPr/>
      <dgm:t>
        <a:bodyPr/>
        <a:lstStyle/>
        <a:p>
          <a:endParaRPr lang="en-US"/>
        </a:p>
      </dgm:t>
    </dgm:pt>
    <dgm:pt modelId="{77623707-B8E6-4283-8A33-A0B3A03FEB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L.I.F.E.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2C84F73-887C-4481-9934-3317C1A2F7BF}" type="sibTrans" cxnId="{CE9E00AB-C082-4EDF-ABB8-2A41E10F40A9}">
      <dgm:prSet/>
      <dgm:spPr/>
      <dgm:t>
        <a:bodyPr/>
        <a:lstStyle/>
        <a:p>
          <a:endParaRPr lang="en-US"/>
        </a:p>
      </dgm:t>
    </dgm:pt>
    <dgm:pt modelId="{2204CAE6-37C2-497E-8DF9-3F7BB797E7A4}" type="parTrans" cxnId="{CE9E00AB-C082-4EDF-ABB8-2A41E10F40A9}">
      <dgm:prSet/>
      <dgm:spPr/>
      <dgm:t>
        <a:bodyPr/>
        <a:lstStyle/>
        <a:p>
          <a:endParaRPr lang="en-US"/>
        </a:p>
      </dgm:t>
    </dgm:pt>
    <dgm:pt modelId="{E7A8D4F4-8AB2-4CE2-88BE-DDB10C7B4F44}" type="pres">
      <dgm:prSet presAssocID="{689736B3-F922-4D0B-A05D-CAB969A1F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C16052-F560-42A0-963D-E91515258A8B}" type="pres">
      <dgm:prSet presAssocID="{37F04E4A-863F-4F2C-84B1-4ACD6739F72F}" presName="hierRoot1" presStyleCnt="0">
        <dgm:presLayoutVars>
          <dgm:hierBranch val="init"/>
        </dgm:presLayoutVars>
      </dgm:prSet>
      <dgm:spPr/>
    </dgm:pt>
    <dgm:pt modelId="{94302BA4-D513-4245-9DC2-F23EC2A76799}" type="pres">
      <dgm:prSet presAssocID="{37F04E4A-863F-4F2C-84B1-4ACD6739F72F}" presName="rootComposite1" presStyleCnt="0"/>
      <dgm:spPr/>
    </dgm:pt>
    <dgm:pt modelId="{CCF51E8F-71E0-4CAA-919E-80E6FF484CC1}" type="pres">
      <dgm:prSet presAssocID="{37F04E4A-863F-4F2C-84B1-4ACD6739F7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03F62-3659-4570-A2FA-4CDD148058E2}" type="pres">
      <dgm:prSet presAssocID="{37F04E4A-863F-4F2C-84B1-4ACD6739F7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39C950-0412-447D-9408-1AF6B467AB94}" type="pres">
      <dgm:prSet presAssocID="{37F04E4A-863F-4F2C-84B1-4ACD6739F72F}" presName="hierChild2" presStyleCnt="0"/>
      <dgm:spPr/>
    </dgm:pt>
    <dgm:pt modelId="{92BB5C8D-93A6-4BBB-AF39-609187537871}" type="pres">
      <dgm:prSet presAssocID="{2204CAE6-37C2-497E-8DF9-3F7BB797E7A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79BA1C5-551D-46D4-86CC-A97AE0865535}" type="pres">
      <dgm:prSet presAssocID="{77623707-B8E6-4283-8A33-A0B3A03FEB79}" presName="hierRoot2" presStyleCnt="0">
        <dgm:presLayoutVars>
          <dgm:hierBranch/>
        </dgm:presLayoutVars>
      </dgm:prSet>
      <dgm:spPr/>
    </dgm:pt>
    <dgm:pt modelId="{E42E93F5-BB14-4CE4-B21B-9AA97ED1C7BF}" type="pres">
      <dgm:prSet presAssocID="{77623707-B8E6-4283-8A33-A0B3A03FEB79}" presName="rootComposite" presStyleCnt="0"/>
      <dgm:spPr/>
    </dgm:pt>
    <dgm:pt modelId="{3502DA9C-4CBC-4605-AE6C-50F919B71373}" type="pres">
      <dgm:prSet presAssocID="{77623707-B8E6-4283-8A33-A0B3A03FEB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98B61-9BCD-496B-BB20-9D9481D6CA64}" type="pres">
      <dgm:prSet presAssocID="{77623707-B8E6-4283-8A33-A0B3A03FEB79}" presName="rootConnector" presStyleLbl="node2" presStyleIdx="0" presStyleCnt="2"/>
      <dgm:spPr/>
      <dgm:t>
        <a:bodyPr/>
        <a:lstStyle/>
        <a:p>
          <a:endParaRPr lang="en-US"/>
        </a:p>
      </dgm:t>
    </dgm:pt>
    <dgm:pt modelId="{88EE903E-40B2-4354-BB3E-2A6B168EC593}" type="pres">
      <dgm:prSet presAssocID="{77623707-B8E6-4283-8A33-A0B3A03FEB79}" presName="hierChild4" presStyleCnt="0"/>
      <dgm:spPr/>
    </dgm:pt>
    <dgm:pt modelId="{C8FD0D29-640D-42B8-93B4-7FA561876F52}" type="pres">
      <dgm:prSet presAssocID="{77623707-B8E6-4283-8A33-A0B3A03FEB79}" presName="hierChild5" presStyleCnt="0"/>
      <dgm:spPr/>
    </dgm:pt>
    <dgm:pt modelId="{4222A8C2-DB5B-4B71-A9A3-BAA84935BFD3}" type="pres">
      <dgm:prSet presAssocID="{B7AECB07-3960-4B03-AAA9-CD3F2E42C2A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3D76BDC-552D-4A13-89A6-E80BDD62100D}" type="pres">
      <dgm:prSet presAssocID="{0F15E6E6-CC6A-40DD-A424-4D6090CD3D71}" presName="hierRoot2" presStyleCnt="0">
        <dgm:presLayoutVars>
          <dgm:hierBranch/>
        </dgm:presLayoutVars>
      </dgm:prSet>
      <dgm:spPr/>
    </dgm:pt>
    <dgm:pt modelId="{60CDC564-1658-4B14-A4F6-28674521F0CE}" type="pres">
      <dgm:prSet presAssocID="{0F15E6E6-CC6A-40DD-A424-4D6090CD3D71}" presName="rootComposite" presStyleCnt="0"/>
      <dgm:spPr/>
    </dgm:pt>
    <dgm:pt modelId="{770298AA-BFB2-4DA4-82C9-9CF20A2B1694}" type="pres">
      <dgm:prSet presAssocID="{0F15E6E6-CC6A-40DD-A424-4D6090CD3D71}" presName="rootText" presStyleLbl="node2" presStyleIdx="1" presStyleCnt="2" custLinFactNeighborY="4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35132-4BCC-4592-AEF8-FD5DDE091863}" type="pres">
      <dgm:prSet presAssocID="{0F15E6E6-CC6A-40DD-A424-4D6090CD3D71}" presName="rootConnector" presStyleLbl="node2" presStyleIdx="1" presStyleCnt="2"/>
      <dgm:spPr/>
      <dgm:t>
        <a:bodyPr/>
        <a:lstStyle/>
        <a:p>
          <a:endParaRPr lang="en-US"/>
        </a:p>
      </dgm:t>
    </dgm:pt>
    <dgm:pt modelId="{E253C54C-E3A9-40D0-BC72-AF78A0B5E9CE}" type="pres">
      <dgm:prSet presAssocID="{0F15E6E6-CC6A-40DD-A424-4D6090CD3D71}" presName="hierChild4" presStyleCnt="0"/>
      <dgm:spPr/>
    </dgm:pt>
    <dgm:pt modelId="{CBB6782D-5E43-402D-B030-0963997166D5}" type="pres">
      <dgm:prSet presAssocID="{0F15E6E6-CC6A-40DD-A424-4D6090CD3D71}" presName="hierChild5" presStyleCnt="0"/>
      <dgm:spPr/>
    </dgm:pt>
    <dgm:pt modelId="{688D2B84-18AB-4D6D-8807-00460DEA9405}" type="pres">
      <dgm:prSet presAssocID="{37F04E4A-863F-4F2C-84B1-4ACD6739F72F}" presName="hierChild3" presStyleCnt="0"/>
      <dgm:spPr/>
    </dgm:pt>
  </dgm:ptLst>
  <dgm:cxnLst>
    <dgm:cxn modelId="{3D507C9E-567B-4661-ACEE-02FEA6ED42EF}" type="presOf" srcId="{77623707-B8E6-4283-8A33-A0B3A03FEB79}" destId="{3502DA9C-4CBC-4605-AE6C-50F919B71373}" srcOrd="0" destOrd="0" presId="urn:microsoft.com/office/officeart/2005/8/layout/orgChart1"/>
    <dgm:cxn modelId="{8E7101C9-C826-437B-B806-DA641A20C347}" srcId="{37F04E4A-863F-4F2C-84B1-4ACD6739F72F}" destId="{0F15E6E6-CC6A-40DD-A424-4D6090CD3D71}" srcOrd="1" destOrd="0" parTransId="{B7AECB07-3960-4B03-AAA9-CD3F2E42C2A3}" sibTransId="{01A84EFC-3346-414E-8F25-0F64186D200D}"/>
    <dgm:cxn modelId="{CD20FCEB-7C3F-46E5-826B-AC15B783BD0D}" type="presOf" srcId="{689736B3-F922-4D0B-A05D-CAB969A1F4C2}" destId="{E7A8D4F4-8AB2-4CE2-88BE-DDB10C7B4F44}" srcOrd="0" destOrd="0" presId="urn:microsoft.com/office/officeart/2005/8/layout/orgChart1"/>
    <dgm:cxn modelId="{C8FA0B22-009A-4006-8151-A8EA08865CCC}" type="presOf" srcId="{0F15E6E6-CC6A-40DD-A424-4D6090CD3D71}" destId="{770298AA-BFB2-4DA4-82C9-9CF20A2B1694}" srcOrd="0" destOrd="0" presId="urn:microsoft.com/office/officeart/2005/8/layout/orgChart1"/>
    <dgm:cxn modelId="{B1C25D90-D24D-422A-81BE-A4EEEFF6C946}" type="presOf" srcId="{2204CAE6-37C2-497E-8DF9-3F7BB797E7A4}" destId="{92BB5C8D-93A6-4BBB-AF39-609187537871}" srcOrd="0" destOrd="0" presId="urn:microsoft.com/office/officeart/2005/8/layout/orgChart1"/>
    <dgm:cxn modelId="{59A53819-4BA8-4A2C-90AF-459AFED5F3EB}" type="presOf" srcId="{0F15E6E6-CC6A-40DD-A424-4D6090CD3D71}" destId="{BF435132-4BCC-4592-AEF8-FD5DDE091863}" srcOrd="1" destOrd="0" presId="urn:microsoft.com/office/officeart/2005/8/layout/orgChart1"/>
    <dgm:cxn modelId="{1695D2B2-281F-4E1C-B5FE-3FA379E09093}" srcId="{689736B3-F922-4D0B-A05D-CAB969A1F4C2}" destId="{37F04E4A-863F-4F2C-84B1-4ACD6739F72F}" srcOrd="0" destOrd="0" parTransId="{6D22BFA4-1BDA-45AD-9125-3D5B520817F7}" sibTransId="{55C17847-8E11-406E-B791-E69B99E6AEC9}"/>
    <dgm:cxn modelId="{9C901AAF-2257-4DE8-B174-8C0BA2DF0D5C}" type="presOf" srcId="{37F04E4A-863F-4F2C-84B1-4ACD6739F72F}" destId="{66A03F62-3659-4570-A2FA-4CDD148058E2}" srcOrd="1" destOrd="0" presId="urn:microsoft.com/office/officeart/2005/8/layout/orgChart1"/>
    <dgm:cxn modelId="{B105C3A2-5EFD-4B5F-8238-FDD9BDDC9228}" type="presOf" srcId="{B7AECB07-3960-4B03-AAA9-CD3F2E42C2A3}" destId="{4222A8C2-DB5B-4B71-A9A3-BAA84935BFD3}" srcOrd="0" destOrd="0" presId="urn:microsoft.com/office/officeart/2005/8/layout/orgChart1"/>
    <dgm:cxn modelId="{806FA1C9-3456-4409-83F9-4179A0C63533}" type="presOf" srcId="{77623707-B8E6-4283-8A33-A0B3A03FEB79}" destId="{FF298B61-9BCD-496B-BB20-9D9481D6CA64}" srcOrd="1" destOrd="0" presId="urn:microsoft.com/office/officeart/2005/8/layout/orgChart1"/>
    <dgm:cxn modelId="{3B8A8C2D-2DDB-4993-8BFF-588AE0FEF6D9}" type="presOf" srcId="{37F04E4A-863F-4F2C-84B1-4ACD6739F72F}" destId="{CCF51E8F-71E0-4CAA-919E-80E6FF484CC1}" srcOrd="0" destOrd="0" presId="urn:microsoft.com/office/officeart/2005/8/layout/orgChart1"/>
    <dgm:cxn modelId="{CE9E00AB-C082-4EDF-ABB8-2A41E10F40A9}" srcId="{37F04E4A-863F-4F2C-84B1-4ACD6739F72F}" destId="{77623707-B8E6-4283-8A33-A0B3A03FEB79}" srcOrd="0" destOrd="0" parTransId="{2204CAE6-37C2-497E-8DF9-3F7BB797E7A4}" sibTransId="{B2C84F73-887C-4481-9934-3317C1A2F7BF}"/>
    <dgm:cxn modelId="{8CE2CBD4-9E9C-477D-860D-6410D013221E}" type="presParOf" srcId="{E7A8D4F4-8AB2-4CE2-88BE-DDB10C7B4F44}" destId="{8DC16052-F560-42A0-963D-E91515258A8B}" srcOrd="0" destOrd="0" presId="urn:microsoft.com/office/officeart/2005/8/layout/orgChart1"/>
    <dgm:cxn modelId="{DC96E687-4B2F-4CC6-B1A0-31FAC7E4BA14}" type="presParOf" srcId="{8DC16052-F560-42A0-963D-E91515258A8B}" destId="{94302BA4-D513-4245-9DC2-F23EC2A76799}" srcOrd="0" destOrd="0" presId="urn:microsoft.com/office/officeart/2005/8/layout/orgChart1"/>
    <dgm:cxn modelId="{2C1A53FC-BC2A-4E4A-AE52-A2B02439E4E1}" type="presParOf" srcId="{94302BA4-D513-4245-9DC2-F23EC2A76799}" destId="{CCF51E8F-71E0-4CAA-919E-80E6FF484CC1}" srcOrd="0" destOrd="0" presId="urn:microsoft.com/office/officeart/2005/8/layout/orgChart1"/>
    <dgm:cxn modelId="{ECCCFCFF-802F-49AC-931E-0FDE322B55E8}" type="presParOf" srcId="{94302BA4-D513-4245-9DC2-F23EC2A76799}" destId="{66A03F62-3659-4570-A2FA-4CDD148058E2}" srcOrd="1" destOrd="0" presId="urn:microsoft.com/office/officeart/2005/8/layout/orgChart1"/>
    <dgm:cxn modelId="{1C42019B-E05D-40E5-ADA8-97242CB87D03}" type="presParOf" srcId="{8DC16052-F560-42A0-963D-E91515258A8B}" destId="{B639C950-0412-447D-9408-1AF6B467AB94}" srcOrd="1" destOrd="0" presId="urn:microsoft.com/office/officeart/2005/8/layout/orgChart1"/>
    <dgm:cxn modelId="{6E8F4FFF-3320-463E-AAB5-EC0EFF9B57B1}" type="presParOf" srcId="{B639C950-0412-447D-9408-1AF6B467AB94}" destId="{92BB5C8D-93A6-4BBB-AF39-609187537871}" srcOrd="0" destOrd="0" presId="urn:microsoft.com/office/officeart/2005/8/layout/orgChart1"/>
    <dgm:cxn modelId="{2B1C2FB4-5D78-4956-A7FA-84FC3333D1AC}" type="presParOf" srcId="{B639C950-0412-447D-9408-1AF6B467AB94}" destId="{C79BA1C5-551D-46D4-86CC-A97AE0865535}" srcOrd="1" destOrd="0" presId="urn:microsoft.com/office/officeart/2005/8/layout/orgChart1"/>
    <dgm:cxn modelId="{7669A5F8-F384-4A2A-9DC0-750AF3AE9CB4}" type="presParOf" srcId="{C79BA1C5-551D-46D4-86CC-A97AE0865535}" destId="{E42E93F5-BB14-4CE4-B21B-9AA97ED1C7BF}" srcOrd="0" destOrd="0" presId="urn:microsoft.com/office/officeart/2005/8/layout/orgChart1"/>
    <dgm:cxn modelId="{9C801150-8B4E-460A-8700-2C58331E4435}" type="presParOf" srcId="{E42E93F5-BB14-4CE4-B21B-9AA97ED1C7BF}" destId="{3502DA9C-4CBC-4605-AE6C-50F919B71373}" srcOrd="0" destOrd="0" presId="urn:microsoft.com/office/officeart/2005/8/layout/orgChart1"/>
    <dgm:cxn modelId="{A24A5428-C1D2-440E-A1CB-F5A5A54B16F3}" type="presParOf" srcId="{E42E93F5-BB14-4CE4-B21B-9AA97ED1C7BF}" destId="{FF298B61-9BCD-496B-BB20-9D9481D6CA64}" srcOrd="1" destOrd="0" presId="urn:microsoft.com/office/officeart/2005/8/layout/orgChart1"/>
    <dgm:cxn modelId="{DE75098C-830F-4E01-90D9-AF0A452F0AA4}" type="presParOf" srcId="{C79BA1C5-551D-46D4-86CC-A97AE0865535}" destId="{88EE903E-40B2-4354-BB3E-2A6B168EC593}" srcOrd="1" destOrd="0" presId="urn:microsoft.com/office/officeart/2005/8/layout/orgChart1"/>
    <dgm:cxn modelId="{72735E01-B1B2-4047-8FD4-AD0A189158D6}" type="presParOf" srcId="{C79BA1C5-551D-46D4-86CC-A97AE0865535}" destId="{C8FD0D29-640D-42B8-93B4-7FA561876F52}" srcOrd="2" destOrd="0" presId="urn:microsoft.com/office/officeart/2005/8/layout/orgChart1"/>
    <dgm:cxn modelId="{5D2AE68E-BEDF-4EAD-89D2-E7188CA94DFA}" type="presParOf" srcId="{B639C950-0412-447D-9408-1AF6B467AB94}" destId="{4222A8C2-DB5B-4B71-A9A3-BAA84935BFD3}" srcOrd="2" destOrd="0" presId="urn:microsoft.com/office/officeart/2005/8/layout/orgChart1"/>
    <dgm:cxn modelId="{8193E87B-99A7-43A4-8166-682948F8F26E}" type="presParOf" srcId="{B639C950-0412-447D-9408-1AF6B467AB94}" destId="{83D76BDC-552D-4A13-89A6-E80BDD62100D}" srcOrd="3" destOrd="0" presId="urn:microsoft.com/office/officeart/2005/8/layout/orgChart1"/>
    <dgm:cxn modelId="{B1175E80-5525-4DCD-8DD0-1808A6B2BC18}" type="presParOf" srcId="{83D76BDC-552D-4A13-89A6-E80BDD62100D}" destId="{60CDC564-1658-4B14-A4F6-28674521F0CE}" srcOrd="0" destOrd="0" presId="urn:microsoft.com/office/officeart/2005/8/layout/orgChart1"/>
    <dgm:cxn modelId="{02497296-2D65-430B-A249-9C8116364223}" type="presParOf" srcId="{60CDC564-1658-4B14-A4F6-28674521F0CE}" destId="{770298AA-BFB2-4DA4-82C9-9CF20A2B1694}" srcOrd="0" destOrd="0" presId="urn:microsoft.com/office/officeart/2005/8/layout/orgChart1"/>
    <dgm:cxn modelId="{854222E9-FE2D-41EA-A34B-01CED2842715}" type="presParOf" srcId="{60CDC564-1658-4B14-A4F6-28674521F0CE}" destId="{BF435132-4BCC-4592-AEF8-FD5DDE091863}" srcOrd="1" destOrd="0" presId="urn:microsoft.com/office/officeart/2005/8/layout/orgChart1"/>
    <dgm:cxn modelId="{487ACDEE-1A00-4FA1-97BA-875215C42EBD}" type="presParOf" srcId="{83D76BDC-552D-4A13-89A6-E80BDD62100D}" destId="{E253C54C-E3A9-40D0-BC72-AF78A0B5E9CE}" srcOrd="1" destOrd="0" presId="urn:microsoft.com/office/officeart/2005/8/layout/orgChart1"/>
    <dgm:cxn modelId="{7D2985C0-AD9A-4B1A-9D9E-ABB907E352DD}" type="presParOf" srcId="{83D76BDC-552D-4A13-89A6-E80BDD62100D}" destId="{CBB6782D-5E43-402D-B030-0963997166D5}" srcOrd="2" destOrd="0" presId="urn:microsoft.com/office/officeart/2005/8/layout/orgChart1"/>
    <dgm:cxn modelId="{B76B454C-31E2-415F-8300-7B31C43BAAB5}" type="presParOf" srcId="{8DC16052-F560-42A0-963D-E91515258A8B}" destId="{688D2B84-18AB-4D6D-8807-00460DEA9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736B3-F922-4D0B-A05D-CAB969A1F4C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</dgm:pt>
    <dgm:pt modelId="{37F04E4A-863F-4F2C-84B1-4ACD6739F72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Career Preparedness</a:t>
          </a:r>
        </a:p>
      </dgm:t>
    </dgm:pt>
    <dgm:pt modelId="{55C17847-8E11-406E-B791-E69B99E6AEC9}" type="sibTrans" cxnId="{1695D2B2-281F-4E1C-B5FE-3FA379E09093}">
      <dgm:prSet/>
      <dgm:spPr/>
      <dgm:t>
        <a:bodyPr/>
        <a:lstStyle/>
        <a:p>
          <a:endParaRPr lang="en-US"/>
        </a:p>
      </dgm:t>
    </dgm:pt>
    <dgm:pt modelId="{6D22BFA4-1BDA-45AD-9125-3D5B520817F7}" type="parTrans" cxnId="{1695D2B2-281F-4E1C-B5FE-3FA379E09093}">
      <dgm:prSet/>
      <dgm:spPr/>
      <dgm:t>
        <a:bodyPr/>
        <a:lstStyle/>
        <a:p>
          <a:endParaRPr lang="en-US"/>
        </a:p>
      </dgm:t>
    </dgm:pt>
    <dgm:pt modelId="{D1A22EF1-3BF1-4FE2-A88E-27C7B50BB70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Technology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Skills</a:t>
          </a:r>
        </a:p>
      </dgm:t>
    </dgm:pt>
    <dgm:pt modelId="{6FAF8834-9D54-4F17-ABF2-1219D1E3E2F9}" type="sibTrans" cxnId="{7EB7AFEA-D335-475D-A5DC-2165A731A6D2}">
      <dgm:prSet/>
      <dgm:spPr/>
      <dgm:t>
        <a:bodyPr/>
        <a:lstStyle/>
        <a:p>
          <a:endParaRPr lang="en-US"/>
        </a:p>
      </dgm:t>
    </dgm:pt>
    <dgm:pt modelId="{3AC4754F-176E-4457-B143-A819C5CFB490}" type="parTrans" cxnId="{7EB7AFEA-D335-475D-A5DC-2165A731A6D2}">
      <dgm:prSet/>
      <dgm:spPr/>
      <dgm:t>
        <a:bodyPr/>
        <a:lstStyle/>
        <a:p>
          <a:endParaRPr lang="en-US"/>
        </a:p>
      </dgm:t>
    </dgm:pt>
    <dgm:pt modelId="{0F15E6E6-CC6A-40DD-A424-4D6090CD3D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Financial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Literacy</a:t>
          </a:r>
        </a:p>
      </dgm:t>
    </dgm:pt>
    <dgm:pt modelId="{01A84EFC-3346-414E-8F25-0F64186D200D}" type="sibTrans" cxnId="{8E7101C9-C826-437B-B806-DA641A20C347}">
      <dgm:prSet/>
      <dgm:spPr/>
      <dgm:t>
        <a:bodyPr/>
        <a:lstStyle/>
        <a:p>
          <a:endParaRPr lang="en-US"/>
        </a:p>
      </dgm:t>
    </dgm:pt>
    <dgm:pt modelId="{B7AECB07-3960-4B03-AAA9-CD3F2E42C2A3}" type="parTrans" cxnId="{8E7101C9-C826-437B-B806-DA641A20C347}">
      <dgm:prSet/>
      <dgm:spPr/>
      <dgm:t>
        <a:bodyPr/>
        <a:lstStyle/>
        <a:p>
          <a:endParaRPr lang="en-US"/>
        </a:p>
      </dgm:t>
    </dgm:pt>
    <dgm:pt modelId="{77623707-B8E6-4283-8A33-A0B3A03FEB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College and Career Readiness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2C84F73-887C-4481-9934-3317C1A2F7BF}" type="sibTrans" cxnId="{CE9E00AB-C082-4EDF-ABB8-2A41E10F40A9}">
      <dgm:prSet/>
      <dgm:spPr/>
      <dgm:t>
        <a:bodyPr/>
        <a:lstStyle/>
        <a:p>
          <a:endParaRPr lang="en-US"/>
        </a:p>
      </dgm:t>
    </dgm:pt>
    <dgm:pt modelId="{2204CAE6-37C2-497E-8DF9-3F7BB797E7A4}" type="parTrans" cxnId="{CE9E00AB-C082-4EDF-ABB8-2A41E10F40A9}">
      <dgm:prSet/>
      <dgm:spPr/>
      <dgm:t>
        <a:bodyPr/>
        <a:lstStyle/>
        <a:p>
          <a:endParaRPr lang="en-US"/>
        </a:p>
      </dgm:t>
    </dgm:pt>
    <dgm:pt modelId="{E7A8D4F4-8AB2-4CE2-88BE-DDB10C7B4F44}" type="pres">
      <dgm:prSet presAssocID="{689736B3-F922-4D0B-A05D-CAB969A1F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C16052-F560-42A0-963D-E91515258A8B}" type="pres">
      <dgm:prSet presAssocID="{37F04E4A-863F-4F2C-84B1-4ACD6739F72F}" presName="hierRoot1" presStyleCnt="0">
        <dgm:presLayoutVars>
          <dgm:hierBranch val="init"/>
        </dgm:presLayoutVars>
      </dgm:prSet>
      <dgm:spPr/>
    </dgm:pt>
    <dgm:pt modelId="{94302BA4-D513-4245-9DC2-F23EC2A76799}" type="pres">
      <dgm:prSet presAssocID="{37F04E4A-863F-4F2C-84B1-4ACD6739F72F}" presName="rootComposite1" presStyleCnt="0"/>
      <dgm:spPr/>
    </dgm:pt>
    <dgm:pt modelId="{CCF51E8F-71E0-4CAA-919E-80E6FF484CC1}" type="pres">
      <dgm:prSet presAssocID="{37F04E4A-863F-4F2C-84B1-4ACD6739F7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03F62-3659-4570-A2FA-4CDD148058E2}" type="pres">
      <dgm:prSet presAssocID="{37F04E4A-863F-4F2C-84B1-4ACD6739F7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39C950-0412-447D-9408-1AF6B467AB94}" type="pres">
      <dgm:prSet presAssocID="{37F04E4A-863F-4F2C-84B1-4ACD6739F72F}" presName="hierChild2" presStyleCnt="0"/>
      <dgm:spPr/>
    </dgm:pt>
    <dgm:pt modelId="{92BB5C8D-93A6-4BBB-AF39-609187537871}" type="pres">
      <dgm:prSet presAssocID="{2204CAE6-37C2-497E-8DF9-3F7BB797E7A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79BA1C5-551D-46D4-86CC-A97AE0865535}" type="pres">
      <dgm:prSet presAssocID="{77623707-B8E6-4283-8A33-A0B3A03FEB79}" presName="hierRoot2" presStyleCnt="0">
        <dgm:presLayoutVars>
          <dgm:hierBranch/>
        </dgm:presLayoutVars>
      </dgm:prSet>
      <dgm:spPr/>
    </dgm:pt>
    <dgm:pt modelId="{E42E93F5-BB14-4CE4-B21B-9AA97ED1C7BF}" type="pres">
      <dgm:prSet presAssocID="{77623707-B8E6-4283-8A33-A0B3A03FEB79}" presName="rootComposite" presStyleCnt="0"/>
      <dgm:spPr/>
    </dgm:pt>
    <dgm:pt modelId="{3502DA9C-4CBC-4605-AE6C-50F919B71373}" type="pres">
      <dgm:prSet presAssocID="{77623707-B8E6-4283-8A33-A0B3A03FEB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98B61-9BCD-496B-BB20-9D9481D6CA64}" type="pres">
      <dgm:prSet presAssocID="{77623707-B8E6-4283-8A33-A0B3A03FEB79}" presName="rootConnector" presStyleLbl="node2" presStyleIdx="0" presStyleCnt="3"/>
      <dgm:spPr/>
      <dgm:t>
        <a:bodyPr/>
        <a:lstStyle/>
        <a:p>
          <a:endParaRPr lang="en-US"/>
        </a:p>
      </dgm:t>
    </dgm:pt>
    <dgm:pt modelId="{88EE903E-40B2-4354-BB3E-2A6B168EC593}" type="pres">
      <dgm:prSet presAssocID="{77623707-B8E6-4283-8A33-A0B3A03FEB79}" presName="hierChild4" presStyleCnt="0"/>
      <dgm:spPr/>
    </dgm:pt>
    <dgm:pt modelId="{C8FD0D29-640D-42B8-93B4-7FA561876F52}" type="pres">
      <dgm:prSet presAssocID="{77623707-B8E6-4283-8A33-A0B3A03FEB79}" presName="hierChild5" presStyleCnt="0"/>
      <dgm:spPr/>
    </dgm:pt>
    <dgm:pt modelId="{4222A8C2-DB5B-4B71-A9A3-BAA84935BFD3}" type="pres">
      <dgm:prSet presAssocID="{B7AECB07-3960-4B03-AAA9-CD3F2E42C2A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3D76BDC-552D-4A13-89A6-E80BDD62100D}" type="pres">
      <dgm:prSet presAssocID="{0F15E6E6-CC6A-40DD-A424-4D6090CD3D71}" presName="hierRoot2" presStyleCnt="0">
        <dgm:presLayoutVars>
          <dgm:hierBranch/>
        </dgm:presLayoutVars>
      </dgm:prSet>
      <dgm:spPr/>
    </dgm:pt>
    <dgm:pt modelId="{60CDC564-1658-4B14-A4F6-28674521F0CE}" type="pres">
      <dgm:prSet presAssocID="{0F15E6E6-CC6A-40DD-A424-4D6090CD3D71}" presName="rootComposite" presStyleCnt="0"/>
      <dgm:spPr/>
    </dgm:pt>
    <dgm:pt modelId="{770298AA-BFB2-4DA4-82C9-9CF20A2B1694}" type="pres">
      <dgm:prSet presAssocID="{0F15E6E6-CC6A-40DD-A424-4D6090CD3D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35132-4BCC-4592-AEF8-FD5DDE091863}" type="pres">
      <dgm:prSet presAssocID="{0F15E6E6-CC6A-40DD-A424-4D6090CD3D71}" presName="rootConnector" presStyleLbl="node2" presStyleIdx="1" presStyleCnt="3"/>
      <dgm:spPr/>
      <dgm:t>
        <a:bodyPr/>
        <a:lstStyle/>
        <a:p>
          <a:endParaRPr lang="en-US"/>
        </a:p>
      </dgm:t>
    </dgm:pt>
    <dgm:pt modelId="{E253C54C-E3A9-40D0-BC72-AF78A0B5E9CE}" type="pres">
      <dgm:prSet presAssocID="{0F15E6E6-CC6A-40DD-A424-4D6090CD3D71}" presName="hierChild4" presStyleCnt="0"/>
      <dgm:spPr/>
    </dgm:pt>
    <dgm:pt modelId="{CBB6782D-5E43-402D-B030-0963997166D5}" type="pres">
      <dgm:prSet presAssocID="{0F15E6E6-CC6A-40DD-A424-4D6090CD3D71}" presName="hierChild5" presStyleCnt="0"/>
      <dgm:spPr/>
    </dgm:pt>
    <dgm:pt modelId="{3A7BBA18-4C9A-45D0-9DE4-62BC6D1E23E4}" type="pres">
      <dgm:prSet presAssocID="{3AC4754F-176E-4457-B143-A819C5CFB49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6358E21-5F83-4629-8F4D-D21C47246FB0}" type="pres">
      <dgm:prSet presAssocID="{D1A22EF1-3BF1-4FE2-A88E-27C7B50BB704}" presName="hierRoot2" presStyleCnt="0">
        <dgm:presLayoutVars>
          <dgm:hierBranch/>
        </dgm:presLayoutVars>
      </dgm:prSet>
      <dgm:spPr/>
    </dgm:pt>
    <dgm:pt modelId="{98A6051E-BD03-4536-9C1E-5E31572A0827}" type="pres">
      <dgm:prSet presAssocID="{D1A22EF1-3BF1-4FE2-A88E-27C7B50BB704}" presName="rootComposite" presStyleCnt="0"/>
      <dgm:spPr/>
    </dgm:pt>
    <dgm:pt modelId="{7D00B31A-875A-4E62-9B7E-6728001023BF}" type="pres">
      <dgm:prSet presAssocID="{D1A22EF1-3BF1-4FE2-A88E-27C7B50BB7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8857C-B984-4C6C-B234-683299BD3A76}" type="pres">
      <dgm:prSet presAssocID="{D1A22EF1-3BF1-4FE2-A88E-27C7B50BB7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FAC44D8D-A593-4167-AB4A-4E5A0F71FDE6}" type="pres">
      <dgm:prSet presAssocID="{D1A22EF1-3BF1-4FE2-A88E-27C7B50BB704}" presName="hierChild4" presStyleCnt="0"/>
      <dgm:spPr/>
    </dgm:pt>
    <dgm:pt modelId="{A2A43734-C359-4F97-AE3B-EA04068061DC}" type="pres">
      <dgm:prSet presAssocID="{D1A22EF1-3BF1-4FE2-A88E-27C7B50BB704}" presName="hierChild5" presStyleCnt="0"/>
      <dgm:spPr/>
    </dgm:pt>
    <dgm:pt modelId="{688D2B84-18AB-4D6D-8807-00460DEA9405}" type="pres">
      <dgm:prSet presAssocID="{37F04E4A-863F-4F2C-84B1-4ACD6739F72F}" presName="hierChild3" presStyleCnt="0"/>
      <dgm:spPr/>
    </dgm:pt>
  </dgm:ptLst>
  <dgm:cxnLst>
    <dgm:cxn modelId="{12FB0829-7694-4B7D-9962-35C584EA7BF2}" type="presOf" srcId="{0F15E6E6-CC6A-40DD-A424-4D6090CD3D71}" destId="{BF435132-4BCC-4592-AEF8-FD5DDE091863}" srcOrd="1" destOrd="0" presId="urn:microsoft.com/office/officeart/2005/8/layout/orgChart1"/>
    <dgm:cxn modelId="{8E7101C9-C826-437B-B806-DA641A20C347}" srcId="{37F04E4A-863F-4F2C-84B1-4ACD6739F72F}" destId="{0F15E6E6-CC6A-40DD-A424-4D6090CD3D71}" srcOrd="1" destOrd="0" parTransId="{B7AECB07-3960-4B03-AAA9-CD3F2E42C2A3}" sibTransId="{01A84EFC-3346-414E-8F25-0F64186D200D}"/>
    <dgm:cxn modelId="{CBA9F1F6-35A9-464C-A93A-2B1CCDBBA1B9}" type="presOf" srcId="{77623707-B8E6-4283-8A33-A0B3A03FEB79}" destId="{3502DA9C-4CBC-4605-AE6C-50F919B71373}" srcOrd="0" destOrd="0" presId="urn:microsoft.com/office/officeart/2005/8/layout/orgChart1"/>
    <dgm:cxn modelId="{AA16AF69-6EEE-4C8C-BF7F-F44E472DDE7A}" type="presOf" srcId="{37F04E4A-863F-4F2C-84B1-4ACD6739F72F}" destId="{CCF51E8F-71E0-4CAA-919E-80E6FF484CC1}" srcOrd="0" destOrd="0" presId="urn:microsoft.com/office/officeart/2005/8/layout/orgChart1"/>
    <dgm:cxn modelId="{2C2EC456-D5D6-45C7-919C-0EFE2DD24744}" type="presOf" srcId="{37F04E4A-863F-4F2C-84B1-4ACD6739F72F}" destId="{66A03F62-3659-4570-A2FA-4CDD148058E2}" srcOrd="1" destOrd="0" presId="urn:microsoft.com/office/officeart/2005/8/layout/orgChart1"/>
    <dgm:cxn modelId="{E9E24135-6A9E-401E-B07F-83486C5CF318}" type="presOf" srcId="{0F15E6E6-CC6A-40DD-A424-4D6090CD3D71}" destId="{770298AA-BFB2-4DA4-82C9-9CF20A2B1694}" srcOrd="0" destOrd="0" presId="urn:microsoft.com/office/officeart/2005/8/layout/orgChart1"/>
    <dgm:cxn modelId="{584B6B7B-801A-4DC7-A33C-D4E67C8FB834}" type="presOf" srcId="{2204CAE6-37C2-497E-8DF9-3F7BB797E7A4}" destId="{92BB5C8D-93A6-4BBB-AF39-609187537871}" srcOrd="0" destOrd="0" presId="urn:microsoft.com/office/officeart/2005/8/layout/orgChart1"/>
    <dgm:cxn modelId="{1695D2B2-281F-4E1C-B5FE-3FA379E09093}" srcId="{689736B3-F922-4D0B-A05D-CAB969A1F4C2}" destId="{37F04E4A-863F-4F2C-84B1-4ACD6739F72F}" srcOrd="0" destOrd="0" parTransId="{6D22BFA4-1BDA-45AD-9125-3D5B520817F7}" sibTransId="{55C17847-8E11-406E-B791-E69B99E6AEC9}"/>
    <dgm:cxn modelId="{0A8607FC-0B8F-4BDE-83EA-95228FE6F3A4}" type="presOf" srcId="{3AC4754F-176E-4457-B143-A819C5CFB490}" destId="{3A7BBA18-4C9A-45D0-9DE4-62BC6D1E23E4}" srcOrd="0" destOrd="0" presId="urn:microsoft.com/office/officeart/2005/8/layout/orgChart1"/>
    <dgm:cxn modelId="{89C663AD-27BD-4580-8E78-545CBFCDFF32}" type="presOf" srcId="{D1A22EF1-3BF1-4FE2-A88E-27C7B50BB704}" destId="{7D00B31A-875A-4E62-9B7E-6728001023BF}" srcOrd="0" destOrd="0" presId="urn:microsoft.com/office/officeart/2005/8/layout/orgChart1"/>
    <dgm:cxn modelId="{939F1CC3-7535-409E-96E7-C02B35D43CC9}" type="presOf" srcId="{77623707-B8E6-4283-8A33-A0B3A03FEB79}" destId="{FF298B61-9BCD-496B-BB20-9D9481D6CA64}" srcOrd="1" destOrd="0" presId="urn:microsoft.com/office/officeart/2005/8/layout/orgChart1"/>
    <dgm:cxn modelId="{FC2F89B7-0A24-4814-8FD3-EC9867A7167E}" type="presOf" srcId="{B7AECB07-3960-4B03-AAA9-CD3F2E42C2A3}" destId="{4222A8C2-DB5B-4B71-A9A3-BAA84935BFD3}" srcOrd="0" destOrd="0" presId="urn:microsoft.com/office/officeart/2005/8/layout/orgChart1"/>
    <dgm:cxn modelId="{5B784F10-7405-4328-AC20-69C0C4297DF9}" type="presOf" srcId="{689736B3-F922-4D0B-A05D-CAB969A1F4C2}" destId="{E7A8D4F4-8AB2-4CE2-88BE-DDB10C7B4F44}" srcOrd="0" destOrd="0" presId="urn:microsoft.com/office/officeart/2005/8/layout/orgChart1"/>
    <dgm:cxn modelId="{7EB7AFEA-D335-475D-A5DC-2165A731A6D2}" srcId="{37F04E4A-863F-4F2C-84B1-4ACD6739F72F}" destId="{D1A22EF1-3BF1-4FE2-A88E-27C7B50BB704}" srcOrd="2" destOrd="0" parTransId="{3AC4754F-176E-4457-B143-A819C5CFB490}" sibTransId="{6FAF8834-9D54-4F17-ABF2-1219D1E3E2F9}"/>
    <dgm:cxn modelId="{CE9E00AB-C082-4EDF-ABB8-2A41E10F40A9}" srcId="{37F04E4A-863F-4F2C-84B1-4ACD6739F72F}" destId="{77623707-B8E6-4283-8A33-A0B3A03FEB79}" srcOrd="0" destOrd="0" parTransId="{2204CAE6-37C2-497E-8DF9-3F7BB797E7A4}" sibTransId="{B2C84F73-887C-4481-9934-3317C1A2F7BF}"/>
    <dgm:cxn modelId="{97EDE1D2-8947-4112-90F8-2679EF025555}" type="presOf" srcId="{D1A22EF1-3BF1-4FE2-A88E-27C7B50BB704}" destId="{5A58857C-B984-4C6C-B234-683299BD3A76}" srcOrd="1" destOrd="0" presId="urn:microsoft.com/office/officeart/2005/8/layout/orgChart1"/>
    <dgm:cxn modelId="{696EAAB5-C87B-44C5-9471-5EDE8639A452}" type="presParOf" srcId="{E7A8D4F4-8AB2-4CE2-88BE-DDB10C7B4F44}" destId="{8DC16052-F560-42A0-963D-E91515258A8B}" srcOrd="0" destOrd="0" presId="urn:microsoft.com/office/officeart/2005/8/layout/orgChart1"/>
    <dgm:cxn modelId="{67B4BAC5-0057-4869-9319-AF1368841A00}" type="presParOf" srcId="{8DC16052-F560-42A0-963D-E91515258A8B}" destId="{94302BA4-D513-4245-9DC2-F23EC2A76799}" srcOrd="0" destOrd="0" presId="urn:microsoft.com/office/officeart/2005/8/layout/orgChart1"/>
    <dgm:cxn modelId="{E0A0B5AF-8A5A-4DFF-AE25-DA86FBC241D3}" type="presParOf" srcId="{94302BA4-D513-4245-9DC2-F23EC2A76799}" destId="{CCF51E8F-71E0-4CAA-919E-80E6FF484CC1}" srcOrd="0" destOrd="0" presId="urn:microsoft.com/office/officeart/2005/8/layout/orgChart1"/>
    <dgm:cxn modelId="{F42B5809-31CD-4BDA-8343-DCEAC33EAEE8}" type="presParOf" srcId="{94302BA4-D513-4245-9DC2-F23EC2A76799}" destId="{66A03F62-3659-4570-A2FA-4CDD148058E2}" srcOrd="1" destOrd="0" presId="urn:microsoft.com/office/officeart/2005/8/layout/orgChart1"/>
    <dgm:cxn modelId="{DFEF96BF-4C7D-4AC8-88C3-563730634645}" type="presParOf" srcId="{8DC16052-F560-42A0-963D-E91515258A8B}" destId="{B639C950-0412-447D-9408-1AF6B467AB94}" srcOrd="1" destOrd="0" presId="urn:microsoft.com/office/officeart/2005/8/layout/orgChart1"/>
    <dgm:cxn modelId="{2E811A2C-F8E6-4989-B034-0F1F40BAD7E7}" type="presParOf" srcId="{B639C950-0412-447D-9408-1AF6B467AB94}" destId="{92BB5C8D-93A6-4BBB-AF39-609187537871}" srcOrd="0" destOrd="0" presId="urn:microsoft.com/office/officeart/2005/8/layout/orgChart1"/>
    <dgm:cxn modelId="{52B50CCC-C6A1-458C-8718-CEBBE76E8EB5}" type="presParOf" srcId="{B639C950-0412-447D-9408-1AF6B467AB94}" destId="{C79BA1C5-551D-46D4-86CC-A97AE0865535}" srcOrd="1" destOrd="0" presId="urn:microsoft.com/office/officeart/2005/8/layout/orgChart1"/>
    <dgm:cxn modelId="{D538E8AF-DF7F-47E8-AEA1-1B9FDE972255}" type="presParOf" srcId="{C79BA1C5-551D-46D4-86CC-A97AE0865535}" destId="{E42E93F5-BB14-4CE4-B21B-9AA97ED1C7BF}" srcOrd="0" destOrd="0" presId="urn:microsoft.com/office/officeart/2005/8/layout/orgChart1"/>
    <dgm:cxn modelId="{BBC85D2C-2621-4AF9-AB3E-1CEF629A0DFC}" type="presParOf" srcId="{E42E93F5-BB14-4CE4-B21B-9AA97ED1C7BF}" destId="{3502DA9C-4CBC-4605-AE6C-50F919B71373}" srcOrd="0" destOrd="0" presId="urn:microsoft.com/office/officeart/2005/8/layout/orgChart1"/>
    <dgm:cxn modelId="{2ABCB4FF-7DE1-494F-9509-8ECF7ADE39D7}" type="presParOf" srcId="{E42E93F5-BB14-4CE4-B21B-9AA97ED1C7BF}" destId="{FF298B61-9BCD-496B-BB20-9D9481D6CA64}" srcOrd="1" destOrd="0" presId="urn:microsoft.com/office/officeart/2005/8/layout/orgChart1"/>
    <dgm:cxn modelId="{A5CB7385-EDEE-4F8E-A2F9-4B37E089241B}" type="presParOf" srcId="{C79BA1C5-551D-46D4-86CC-A97AE0865535}" destId="{88EE903E-40B2-4354-BB3E-2A6B168EC593}" srcOrd="1" destOrd="0" presId="urn:microsoft.com/office/officeart/2005/8/layout/orgChart1"/>
    <dgm:cxn modelId="{2E553C21-2585-41EE-9BB9-7D07EAB5BAE6}" type="presParOf" srcId="{C79BA1C5-551D-46D4-86CC-A97AE0865535}" destId="{C8FD0D29-640D-42B8-93B4-7FA561876F52}" srcOrd="2" destOrd="0" presId="urn:microsoft.com/office/officeart/2005/8/layout/orgChart1"/>
    <dgm:cxn modelId="{747F4D6B-FF15-4E86-8698-D427C6A13224}" type="presParOf" srcId="{B639C950-0412-447D-9408-1AF6B467AB94}" destId="{4222A8C2-DB5B-4B71-A9A3-BAA84935BFD3}" srcOrd="2" destOrd="0" presId="urn:microsoft.com/office/officeart/2005/8/layout/orgChart1"/>
    <dgm:cxn modelId="{46D65DF8-BE68-46F7-BBAB-4E26082DBA26}" type="presParOf" srcId="{B639C950-0412-447D-9408-1AF6B467AB94}" destId="{83D76BDC-552D-4A13-89A6-E80BDD62100D}" srcOrd="3" destOrd="0" presId="urn:microsoft.com/office/officeart/2005/8/layout/orgChart1"/>
    <dgm:cxn modelId="{30EF3E8C-D4C4-4EE3-8D7D-0AA82B25A561}" type="presParOf" srcId="{83D76BDC-552D-4A13-89A6-E80BDD62100D}" destId="{60CDC564-1658-4B14-A4F6-28674521F0CE}" srcOrd="0" destOrd="0" presId="urn:microsoft.com/office/officeart/2005/8/layout/orgChart1"/>
    <dgm:cxn modelId="{5DE734A5-F2F6-4EA6-B833-9B531623732D}" type="presParOf" srcId="{60CDC564-1658-4B14-A4F6-28674521F0CE}" destId="{770298AA-BFB2-4DA4-82C9-9CF20A2B1694}" srcOrd="0" destOrd="0" presId="urn:microsoft.com/office/officeart/2005/8/layout/orgChart1"/>
    <dgm:cxn modelId="{C70EEC73-7CE7-48AD-A712-D100175EBC14}" type="presParOf" srcId="{60CDC564-1658-4B14-A4F6-28674521F0CE}" destId="{BF435132-4BCC-4592-AEF8-FD5DDE091863}" srcOrd="1" destOrd="0" presId="urn:microsoft.com/office/officeart/2005/8/layout/orgChart1"/>
    <dgm:cxn modelId="{7034FBD1-C1E6-4DBD-908B-6557AA531987}" type="presParOf" srcId="{83D76BDC-552D-4A13-89A6-E80BDD62100D}" destId="{E253C54C-E3A9-40D0-BC72-AF78A0B5E9CE}" srcOrd="1" destOrd="0" presId="urn:microsoft.com/office/officeart/2005/8/layout/orgChart1"/>
    <dgm:cxn modelId="{992AFAE7-28FB-496E-B099-DF04410C0478}" type="presParOf" srcId="{83D76BDC-552D-4A13-89A6-E80BDD62100D}" destId="{CBB6782D-5E43-402D-B030-0963997166D5}" srcOrd="2" destOrd="0" presId="urn:microsoft.com/office/officeart/2005/8/layout/orgChart1"/>
    <dgm:cxn modelId="{C2C7BA7C-F5D0-405F-AB5E-4A014B07B648}" type="presParOf" srcId="{B639C950-0412-447D-9408-1AF6B467AB94}" destId="{3A7BBA18-4C9A-45D0-9DE4-62BC6D1E23E4}" srcOrd="4" destOrd="0" presId="urn:microsoft.com/office/officeart/2005/8/layout/orgChart1"/>
    <dgm:cxn modelId="{4F016D01-89C4-4D36-97B7-E6F17F22ACA3}" type="presParOf" srcId="{B639C950-0412-447D-9408-1AF6B467AB94}" destId="{56358E21-5F83-4629-8F4D-D21C47246FB0}" srcOrd="5" destOrd="0" presId="urn:microsoft.com/office/officeart/2005/8/layout/orgChart1"/>
    <dgm:cxn modelId="{624F05DE-F727-4D05-BFEC-BF16C16C712D}" type="presParOf" srcId="{56358E21-5F83-4629-8F4D-D21C47246FB0}" destId="{98A6051E-BD03-4536-9C1E-5E31572A0827}" srcOrd="0" destOrd="0" presId="urn:microsoft.com/office/officeart/2005/8/layout/orgChart1"/>
    <dgm:cxn modelId="{A8CBF6E8-B505-472D-A5DC-1239D210830E}" type="presParOf" srcId="{98A6051E-BD03-4536-9C1E-5E31572A0827}" destId="{7D00B31A-875A-4E62-9B7E-6728001023BF}" srcOrd="0" destOrd="0" presId="urn:microsoft.com/office/officeart/2005/8/layout/orgChart1"/>
    <dgm:cxn modelId="{E234906D-43D5-4581-8254-E897881240AF}" type="presParOf" srcId="{98A6051E-BD03-4536-9C1E-5E31572A0827}" destId="{5A58857C-B984-4C6C-B234-683299BD3A76}" srcOrd="1" destOrd="0" presId="urn:microsoft.com/office/officeart/2005/8/layout/orgChart1"/>
    <dgm:cxn modelId="{2DA68232-40E0-4629-99C5-6F5F42EE72C1}" type="presParOf" srcId="{56358E21-5F83-4629-8F4D-D21C47246FB0}" destId="{FAC44D8D-A593-4167-AB4A-4E5A0F71FDE6}" srcOrd="1" destOrd="0" presId="urn:microsoft.com/office/officeart/2005/8/layout/orgChart1"/>
    <dgm:cxn modelId="{4762BE65-5D47-416B-BD86-CE142A16AABC}" type="presParOf" srcId="{56358E21-5F83-4629-8F4D-D21C47246FB0}" destId="{A2A43734-C359-4F97-AE3B-EA04068061DC}" srcOrd="2" destOrd="0" presId="urn:microsoft.com/office/officeart/2005/8/layout/orgChart1"/>
    <dgm:cxn modelId="{D337DFA9-DEFE-469D-A442-CCF33541565A}" type="presParOf" srcId="{8DC16052-F560-42A0-963D-E91515258A8B}" destId="{688D2B84-18AB-4D6D-8807-00460DEA9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736B3-F922-4D0B-A05D-CAB969A1F4C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</dgm:pt>
    <dgm:pt modelId="{37F04E4A-863F-4F2C-84B1-4ACD6739F72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3 Units</a:t>
          </a:r>
        </a:p>
      </dgm:t>
    </dgm:pt>
    <dgm:pt modelId="{55C17847-8E11-406E-B791-E69B99E6AEC9}" type="sibTrans" cxnId="{1695D2B2-281F-4E1C-B5FE-3FA379E09093}">
      <dgm:prSet/>
      <dgm:spPr/>
      <dgm:t>
        <a:bodyPr/>
        <a:lstStyle/>
        <a:p>
          <a:endParaRPr lang="en-US"/>
        </a:p>
      </dgm:t>
    </dgm:pt>
    <dgm:pt modelId="{6D22BFA4-1BDA-45AD-9125-3D5B520817F7}" type="parTrans" cxnId="{1695D2B2-281F-4E1C-B5FE-3FA379E09093}">
      <dgm:prSet/>
      <dgm:spPr/>
      <dgm:t>
        <a:bodyPr/>
        <a:lstStyle/>
        <a:p>
          <a:endParaRPr lang="en-US"/>
        </a:p>
      </dgm:t>
    </dgm:pt>
    <dgm:pt modelId="{D1A22EF1-3BF1-4FE2-A88E-27C7B50BB70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 Foreign Language</a:t>
          </a:r>
        </a:p>
      </dgm:t>
    </dgm:pt>
    <dgm:pt modelId="{6FAF8834-9D54-4F17-ABF2-1219D1E3E2F9}" type="sibTrans" cxnId="{7EB7AFEA-D335-475D-A5DC-2165A731A6D2}">
      <dgm:prSet/>
      <dgm:spPr/>
      <dgm:t>
        <a:bodyPr/>
        <a:lstStyle/>
        <a:p>
          <a:endParaRPr lang="en-US"/>
        </a:p>
      </dgm:t>
    </dgm:pt>
    <dgm:pt modelId="{3AC4754F-176E-4457-B143-A819C5CFB490}" type="parTrans" cxnId="{7EB7AFEA-D335-475D-A5DC-2165A731A6D2}">
      <dgm:prSet/>
      <dgm:spPr/>
      <dgm:t>
        <a:bodyPr/>
        <a:lstStyle/>
        <a:p>
          <a:endParaRPr lang="en-US"/>
        </a:p>
      </dgm:t>
    </dgm:pt>
    <dgm:pt modelId="{0F15E6E6-CC6A-40DD-A424-4D6090CD3D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Art Education</a:t>
          </a:r>
        </a:p>
      </dgm:t>
    </dgm:pt>
    <dgm:pt modelId="{01A84EFC-3346-414E-8F25-0F64186D200D}" type="sibTrans" cxnId="{8E7101C9-C826-437B-B806-DA641A20C347}">
      <dgm:prSet/>
      <dgm:spPr/>
      <dgm:t>
        <a:bodyPr/>
        <a:lstStyle/>
        <a:p>
          <a:endParaRPr lang="en-US"/>
        </a:p>
      </dgm:t>
    </dgm:pt>
    <dgm:pt modelId="{B7AECB07-3960-4B03-AAA9-CD3F2E42C2A3}" type="parTrans" cxnId="{8E7101C9-C826-437B-B806-DA641A20C347}">
      <dgm:prSet/>
      <dgm:spPr/>
      <dgm:t>
        <a:bodyPr/>
        <a:lstStyle/>
        <a:p>
          <a:endParaRPr lang="en-US"/>
        </a:p>
      </dgm:t>
    </dgm:pt>
    <dgm:pt modelId="{77623707-B8E6-4283-8A33-A0B3A03FEB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Verdana" pitchFamily="34" charset="0"/>
            </a:rPr>
            <a:t>Career Tech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2C84F73-887C-4481-9934-3317C1A2F7BF}" type="sibTrans" cxnId="{CE9E00AB-C082-4EDF-ABB8-2A41E10F40A9}">
      <dgm:prSet/>
      <dgm:spPr/>
      <dgm:t>
        <a:bodyPr/>
        <a:lstStyle/>
        <a:p>
          <a:endParaRPr lang="en-US"/>
        </a:p>
      </dgm:t>
    </dgm:pt>
    <dgm:pt modelId="{2204CAE6-37C2-497E-8DF9-3F7BB797E7A4}" type="parTrans" cxnId="{CE9E00AB-C082-4EDF-ABB8-2A41E10F40A9}">
      <dgm:prSet/>
      <dgm:spPr/>
      <dgm:t>
        <a:bodyPr/>
        <a:lstStyle/>
        <a:p>
          <a:endParaRPr lang="en-US"/>
        </a:p>
      </dgm:t>
    </dgm:pt>
    <dgm:pt modelId="{E7A8D4F4-8AB2-4CE2-88BE-DDB10C7B4F44}" type="pres">
      <dgm:prSet presAssocID="{689736B3-F922-4D0B-A05D-CAB969A1F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C16052-F560-42A0-963D-E91515258A8B}" type="pres">
      <dgm:prSet presAssocID="{37F04E4A-863F-4F2C-84B1-4ACD6739F72F}" presName="hierRoot1" presStyleCnt="0">
        <dgm:presLayoutVars>
          <dgm:hierBranch val="init"/>
        </dgm:presLayoutVars>
      </dgm:prSet>
      <dgm:spPr/>
    </dgm:pt>
    <dgm:pt modelId="{94302BA4-D513-4245-9DC2-F23EC2A76799}" type="pres">
      <dgm:prSet presAssocID="{37F04E4A-863F-4F2C-84B1-4ACD6739F72F}" presName="rootComposite1" presStyleCnt="0"/>
      <dgm:spPr/>
    </dgm:pt>
    <dgm:pt modelId="{CCF51E8F-71E0-4CAA-919E-80E6FF484CC1}" type="pres">
      <dgm:prSet presAssocID="{37F04E4A-863F-4F2C-84B1-4ACD6739F7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03F62-3659-4570-A2FA-4CDD148058E2}" type="pres">
      <dgm:prSet presAssocID="{37F04E4A-863F-4F2C-84B1-4ACD6739F7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39C950-0412-447D-9408-1AF6B467AB94}" type="pres">
      <dgm:prSet presAssocID="{37F04E4A-863F-4F2C-84B1-4ACD6739F72F}" presName="hierChild2" presStyleCnt="0"/>
      <dgm:spPr/>
    </dgm:pt>
    <dgm:pt modelId="{92BB5C8D-93A6-4BBB-AF39-609187537871}" type="pres">
      <dgm:prSet presAssocID="{2204CAE6-37C2-497E-8DF9-3F7BB797E7A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79BA1C5-551D-46D4-86CC-A97AE0865535}" type="pres">
      <dgm:prSet presAssocID="{77623707-B8E6-4283-8A33-A0B3A03FEB79}" presName="hierRoot2" presStyleCnt="0">
        <dgm:presLayoutVars>
          <dgm:hierBranch/>
        </dgm:presLayoutVars>
      </dgm:prSet>
      <dgm:spPr/>
    </dgm:pt>
    <dgm:pt modelId="{E42E93F5-BB14-4CE4-B21B-9AA97ED1C7BF}" type="pres">
      <dgm:prSet presAssocID="{77623707-B8E6-4283-8A33-A0B3A03FEB79}" presName="rootComposite" presStyleCnt="0"/>
      <dgm:spPr/>
    </dgm:pt>
    <dgm:pt modelId="{3502DA9C-4CBC-4605-AE6C-50F919B71373}" type="pres">
      <dgm:prSet presAssocID="{77623707-B8E6-4283-8A33-A0B3A03FEB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98B61-9BCD-496B-BB20-9D9481D6CA64}" type="pres">
      <dgm:prSet presAssocID="{77623707-B8E6-4283-8A33-A0B3A03FEB79}" presName="rootConnector" presStyleLbl="node2" presStyleIdx="0" presStyleCnt="3"/>
      <dgm:spPr/>
      <dgm:t>
        <a:bodyPr/>
        <a:lstStyle/>
        <a:p>
          <a:endParaRPr lang="en-US"/>
        </a:p>
      </dgm:t>
    </dgm:pt>
    <dgm:pt modelId="{88EE903E-40B2-4354-BB3E-2A6B168EC593}" type="pres">
      <dgm:prSet presAssocID="{77623707-B8E6-4283-8A33-A0B3A03FEB79}" presName="hierChild4" presStyleCnt="0"/>
      <dgm:spPr/>
    </dgm:pt>
    <dgm:pt modelId="{C8FD0D29-640D-42B8-93B4-7FA561876F52}" type="pres">
      <dgm:prSet presAssocID="{77623707-B8E6-4283-8A33-A0B3A03FEB79}" presName="hierChild5" presStyleCnt="0"/>
      <dgm:spPr/>
    </dgm:pt>
    <dgm:pt modelId="{4222A8C2-DB5B-4B71-A9A3-BAA84935BFD3}" type="pres">
      <dgm:prSet presAssocID="{B7AECB07-3960-4B03-AAA9-CD3F2E42C2A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3D76BDC-552D-4A13-89A6-E80BDD62100D}" type="pres">
      <dgm:prSet presAssocID="{0F15E6E6-CC6A-40DD-A424-4D6090CD3D71}" presName="hierRoot2" presStyleCnt="0">
        <dgm:presLayoutVars>
          <dgm:hierBranch/>
        </dgm:presLayoutVars>
      </dgm:prSet>
      <dgm:spPr/>
    </dgm:pt>
    <dgm:pt modelId="{60CDC564-1658-4B14-A4F6-28674521F0CE}" type="pres">
      <dgm:prSet presAssocID="{0F15E6E6-CC6A-40DD-A424-4D6090CD3D71}" presName="rootComposite" presStyleCnt="0"/>
      <dgm:spPr/>
    </dgm:pt>
    <dgm:pt modelId="{770298AA-BFB2-4DA4-82C9-9CF20A2B1694}" type="pres">
      <dgm:prSet presAssocID="{0F15E6E6-CC6A-40DD-A424-4D6090CD3D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35132-4BCC-4592-AEF8-FD5DDE091863}" type="pres">
      <dgm:prSet presAssocID="{0F15E6E6-CC6A-40DD-A424-4D6090CD3D71}" presName="rootConnector" presStyleLbl="node2" presStyleIdx="1" presStyleCnt="3"/>
      <dgm:spPr/>
      <dgm:t>
        <a:bodyPr/>
        <a:lstStyle/>
        <a:p>
          <a:endParaRPr lang="en-US"/>
        </a:p>
      </dgm:t>
    </dgm:pt>
    <dgm:pt modelId="{E253C54C-E3A9-40D0-BC72-AF78A0B5E9CE}" type="pres">
      <dgm:prSet presAssocID="{0F15E6E6-CC6A-40DD-A424-4D6090CD3D71}" presName="hierChild4" presStyleCnt="0"/>
      <dgm:spPr/>
    </dgm:pt>
    <dgm:pt modelId="{CBB6782D-5E43-402D-B030-0963997166D5}" type="pres">
      <dgm:prSet presAssocID="{0F15E6E6-CC6A-40DD-A424-4D6090CD3D71}" presName="hierChild5" presStyleCnt="0"/>
      <dgm:spPr/>
    </dgm:pt>
    <dgm:pt modelId="{3A7BBA18-4C9A-45D0-9DE4-62BC6D1E23E4}" type="pres">
      <dgm:prSet presAssocID="{3AC4754F-176E-4457-B143-A819C5CFB49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6358E21-5F83-4629-8F4D-D21C47246FB0}" type="pres">
      <dgm:prSet presAssocID="{D1A22EF1-3BF1-4FE2-A88E-27C7B50BB704}" presName="hierRoot2" presStyleCnt="0">
        <dgm:presLayoutVars>
          <dgm:hierBranch/>
        </dgm:presLayoutVars>
      </dgm:prSet>
      <dgm:spPr/>
    </dgm:pt>
    <dgm:pt modelId="{98A6051E-BD03-4536-9C1E-5E31572A0827}" type="pres">
      <dgm:prSet presAssocID="{D1A22EF1-3BF1-4FE2-A88E-27C7B50BB704}" presName="rootComposite" presStyleCnt="0"/>
      <dgm:spPr/>
    </dgm:pt>
    <dgm:pt modelId="{7D00B31A-875A-4E62-9B7E-6728001023BF}" type="pres">
      <dgm:prSet presAssocID="{D1A22EF1-3BF1-4FE2-A88E-27C7B50BB7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8857C-B984-4C6C-B234-683299BD3A76}" type="pres">
      <dgm:prSet presAssocID="{D1A22EF1-3BF1-4FE2-A88E-27C7B50BB7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FAC44D8D-A593-4167-AB4A-4E5A0F71FDE6}" type="pres">
      <dgm:prSet presAssocID="{D1A22EF1-3BF1-4FE2-A88E-27C7B50BB704}" presName="hierChild4" presStyleCnt="0"/>
      <dgm:spPr/>
    </dgm:pt>
    <dgm:pt modelId="{A2A43734-C359-4F97-AE3B-EA04068061DC}" type="pres">
      <dgm:prSet presAssocID="{D1A22EF1-3BF1-4FE2-A88E-27C7B50BB704}" presName="hierChild5" presStyleCnt="0"/>
      <dgm:spPr/>
    </dgm:pt>
    <dgm:pt modelId="{688D2B84-18AB-4D6D-8807-00460DEA9405}" type="pres">
      <dgm:prSet presAssocID="{37F04E4A-863F-4F2C-84B1-4ACD6739F72F}" presName="hierChild3" presStyleCnt="0"/>
      <dgm:spPr/>
    </dgm:pt>
  </dgm:ptLst>
  <dgm:cxnLst>
    <dgm:cxn modelId="{F4F8221C-6BA6-4BAC-8375-BFD3B42E3409}" type="presOf" srcId="{37F04E4A-863F-4F2C-84B1-4ACD6739F72F}" destId="{CCF51E8F-71E0-4CAA-919E-80E6FF484CC1}" srcOrd="0" destOrd="0" presId="urn:microsoft.com/office/officeart/2005/8/layout/orgChart1"/>
    <dgm:cxn modelId="{8E7101C9-C826-437B-B806-DA641A20C347}" srcId="{37F04E4A-863F-4F2C-84B1-4ACD6739F72F}" destId="{0F15E6E6-CC6A-40DD-A424-4D6090CD3D71}" srcOrd="1" destOrd="0" parTransId="{B7AECB07-3960-4B03-AAA9-CD3F2E42C2A3}" sibTransId="{01A84EFC-3346-414E-8F25-0F64186D200D}"/>
    <dgm:cxn modelId="{3D276C7C-F2CE-4B66-8EE9-69833657D6FC}" type="presOf" srcId="{689736B3-F922-4D0B-A05D-CAB969A1F4C2}" destId="{E7A8D4F4-8AB2-4CE2-88BE-DDB10C7B4F44}" srcOrd="0" destOrd="0" presId="urn:microsoft.com/office/officeart/2005/8/layout/orgChart1"/>
    <dgm:cxn modelId="{74BFB2C6-75CD-4879-AA07-F0B345C5594C}" type="presOf" srcId="{77623707-B8E6-4283-8A33-A0B3A03FEB79}" destId="{3502DA9C-4CBC-4605-AE6C-50F919B71373}" srcOrd="0" destOrd="0" presId="urn:microsoft.com/office/officeart/2005/8/layout/orgChart1"/>
    <dgm:cxn modelId="{91BA8C02-4D27-49C7-8B40-B89D6F5ED7BA}" type="presOf" srcId="{0F15E6E6-CC6A-40DD-A424-4D6090CD3D71}" destId="{770298AA-BFB2-4DA4-82C9-9CF20A2B1694}" srcOrd="0" destOrd="0" presId="urn:microsoft.com/office/officeart/2005/8/layout/orgChart1"/>
    <dgm:cxn modelId="{9FCB9AEB-6D50-4E97-A7D3-23F6CCD633B8}" type="presOf" srcId="{D1A22EF1-3BF1-4FE2-A88E-27C7B50BB704}" destId="{7D00B31A-875A-4E62-9B7E-6728001023BF}" srcOrd="0" destOrd="0" presId="urn:microsoft.com/office/officeart/2005/8/layout/orgChart1"/>
    <dgm:cxn modelId="{E654235F-4D0E-4701-8856-CB1B286B6B14}" type="presOf" srcId="{2204CAE6-37C2-497E-8DF9-3F7BB797E7A4}" destId="{92BB5C8D-93A6-4BBB-AF39-609187537871}" srcOrd="0" destOrd="0" presId="urn:microsoft.com/office/officeart/2005/8/layout/orgChart1"/>
    <dgm:cxn modelId="{BA19DB69-FAC0-4D1B-8FA2-3F5D00A67088}" type="presOf" srcId="{0F15E6E6-CC6A-40DD-A424-4D6090CD3D71}" destId="{BF435132-4BCC-4592-AEF8-FD5DDE091863}" srcOrd="1" destOrd="0" presId="urn:microsoft.com/office/officeart/2005/8/layout/orgChart1"/>
    <dgm:cxn modelId="{653D6DC4-CB3D-491C-A6E4-73BA97576393}" type="presOf" srcId="{D1A22EF1-3BF1-4FE2-A88E-27C7B50BB704}" destId="{5A58857C-B984-4C6C-B234-683299BD3A76}" srcOrd="1" destOrd="0" presId="urn:microsoft.com/office/officeart/2005/8/layout/orgChart1"/>
    <dgm:cxn modelId="{1695D2B2-281F-4E1C-B5FE-3FA379E09093}" srcId="{689736B3-F922-4D0B-A05D-CAB969A1F4C2}" destId="{37F04E4A-863F-4F2C-84B1-4ACD6739F72F}" srcOrd="0" destOrd="0" parTransId="{6D22BFA4-1BDA-45AD-9125-3D5B520817F7}" sibTransId="{55C17847-8E11-406E-B791-E69B99E6AEC9}"/>
    <dgm:cxn modelId="{BB9E5823-5863-4741-BAE8-1F5EA53022D8}" type="presOf" srcId="{B7AECB07-3960-4B03-AAA9-CD3F2E42C2A3}" destId="{4222A8C2-DB5B-4B71-A9A3-BAA84935BFD3}" srcOrd="0" destOrd="0" presId="urn:microsoft.com/office/officeart/2005/8/layout/orgChart1"/>
    <dgm:cxn modelId="{7B9D0C9D-0793-46FA-8B9D-4132D85A0F00}" type="presOf" srcId="{3AC4754F-176E-4457-B143-A819C5CFB490}" destId="{3A7BBA18-4C9A-45D0-9DE4-62BC6D1E23E4}" srcOrd="0" destOrd="0" presId="urn:microsoft.com/office/officeart/2005/8/layout/orgChart1"/>
    <dgm:cxn modelId="{F614C66D-4089-4B5E-8C70-4BBBE0BBE4AE}" type="presOf" srcId="{77623707-B8E6-4283-8A33-A0B3A03FEB79}" destId="{FF298B61-9BCD-496B-BB20-9D9481D6CA64}" srcOrd="1" destOrd="0" presId="urn:microsoft.com/office/officeart/2005/8/layout/orgChart1"/>
    <dgm:cxn modelId="{7EB7AFEA-D335-475D-A5DC-2165A731A6D2}" srcId="{37F04E4A-863F-4F2C-84B1-4ACD6739F72F}" destId="{D1A22EF1-3BF1-4FE2-A88E-27C7B50BB704}" srcOrd="2" destOrd="0" parTransId="{3AC4754F-176E-4457-B143-A819C5CFB490}" sibTransId="{6FAF8834-9D54-4F17-ABF2-1219D1E3E2F9}"/>
    <dgm:cxn modelId="{CE9E00AB-C082-4EDF-ABB8-2A41E10F40A9}" srcId="{37F04E4A-863F-4F2C-84B1-4ACD6739F72F}" destId="{77623707-B8E6-4283-8A33-A0B3A03FEB79}" srcOrd="0" destOrd="0" parTransId="{2204CAE6-37C2-497E-8DF9-3F7BB797E7A4}" sibTransId="{B2C84F73-887C-4481-9934-3317C1A2F7BF}"/>
    <dgm:cxn modelId="{AFDDE334-06F7-41A0-91E3-2667D29CAD4A}" type="presOf" srcId="{37F04E4A-863F-4F2C-84B1-4ACD6739F72F}" destId="{66A03F62-3659-4570-A2FA-4CDD148058E2}" srcOrd="1" destOrd="0" presId="urn:microsoft.com/office/officeart/2005/8/layout/orgChart1"/>
    <dgm:cxn modelId="{03A4E1AE-C372-42FE-A76A-2ACED43D1C14}" type="presParOf" srcId="{E7A8D4F4-8AB2-4CE2-88BE-DDB10C7B4F44}" destId="{8DC16052-F560-42A0-963D-E91515258A8B}" srcOrd="0" destOrd="0" presId="urn:microsoft.com/office/officeart/2005/8/layout/orgChart1"/>
    <dgm:cxn modelId="{4A842450-872B-4F2E-9DCA-8E944728521A}" type="presParOf" srcId="{8DC16052-F560-42A0-963D-E91515258A8B}" destId="{94302BA4-D513-4245-9DC2-F23EC2A76799}" srcOrd="0" destOrd="0" presId="urn:microsoft.com/office/officeart/2005/8/layout/orgChart1"/>
    <dgm:cxn modelId="{61BC8B70-4886-4C76-94E0-F49E22D47447}" type="presParOf" srcId="{94302BA4-D513-4245-9DC2-F23EC2A76799}" destId="{CCF51E8F-71E0-4CAA-919E-80E6FF484CC1}" srcOrd="0" destOrd="0" presId="urn:microsoft.com/office/officeart/2005/8/layout/orgChart1"/>
    <dgm:cxn modelId="{B7E8DDC8-5D27-4405-A8C4-A6CD20141A17}" type="presParOf" srcId="{94302BA4-D513-4245-9DC2-F23EC2A76799}" destId="{66A03F62-3659-4570-A2FA-4CDD148058E2}" srcOrd="1" destOrd="0" presId="urn:microsoft.com/office/officeart/2005/8/layout/orgChart1"/>
    <dgm:cxn modelId="{99029101-B4C3-4F70-8D86-5B3DECDC50FA}" type="presParOf" srcId="{8DC16052-F560-42A0-963D-E91515258A8B}" destId="{B639C950-0412-447D-9408-1AF6B467AB94}" srcOrd="1" destOrd="0" presId="urn:microsoft.com/office/officeart/2005/8/layout/orgChart1"/>
    <dgm:cxn modelId="{C575350A-BD3F-4A4A-84CD-F1C77C98BF22}" type="presParOf" srcId="{B639C950-0412-447D-9408-1AF6B467AB94}" destId="{92BB5C8D-93A6-4BBB-AF39-609187537871}" srcOrd="0" destOrd="0" presId="urn:microsoft.com/office/officeart/2005/8/layout/orgChart1"/>
    <dgm:cxn modelId="{182FE587-46D4-46DD-A390-0A590AAA985F}" type="presParOf" srcId="{B639C950-0412-447D-9408-1AF6B467AB94}" destId="{C79BA1C5-551D-46D4-86CC-A97AE0865535}" srcOrd="1" destOrd="0" presId="urn:microsoft.com/office/officeart/2005/8/layout/orgChart1"/>
    <dgm:cxn modelId="{6E1E0CDB-F811-4E61-84D7-E7EA1357E633}" type="presParOf" srcId="{C79BA1C5-551D-46D4-86CC-A97AE0865535}" destId="{E42E93F5-BB14-4CE4-B21B-9AA97ED1C7BF}" srcOrd="0" destOrd="0" presId="urn:microsoft.com/office/officeart/2005/8/layout/orgChart1"/>
    <dgm:cxn modelId="{EB5A1C03-EFE9-4E3E-B336-2276063CF502}" type="presParOf" srcId="{E42E93F5-BB14-4CE4-B21B-9AA97ED1C7BF}" destId="{3502DA9C-4CBC-4605-AE6C-50F919B71373}" srcOrd="0" destOrd="0" presId="urn:microsoft.com/office/officeart/2005/8/layout/orgChart1"/>
    <dgm:cxn modelId="{4C7A0FCC-B049-4996-B55E-91ACFA6EF99A}" type="presParOf" srcId="{E42E93F5-BB14-4CE4-B21B-9AA97ED1C7BF}" destId="{FF298B61-9BCD-496B-BB20-9D9481D6CA64}" srcOrd="1" destOrd="0" presId="urn:microsoft.com/office/officeart/2005/8/layout/orgChart1"/>
    <dgm:cxn modelId="{4A605F33-EE3B-42FA-9C9B-5AFB5FEBCB5C}" type="presParOf" srcId="{C79BA1C5-551D-46D4-86CC-A97AE0865535}" destId="{88EE903E-40B2-4354-BB3E-2A6B168EC593}" srcOrd="1" destOrd="0" presId="urn:microsoft.com/office/officeart/2005/8/layout/orgChart1"/>
    <dgm:cxn modelId="{BAC16FE4-5041-4BEB-8B0C-03126F5CDA52}" type="presParOf" srcId="{C79BA1C5-551D-46D4-86CC-A97AE0865535}" destId="{C8FD0D29-640D-42B8-93B4-7FA561876F52}" srcOrd="2" destOrd="0" presId="urn:microsoft.com/office/officeart/2005/8/layout/orgChart1"/>
    <dgm:cxn modelId="{F6A80592-AF64-49CE-80E0-D4DC8AE7B58B}" type="presParOf" srcId="{B639C950-0412-447D-9408-1AF6B467AB94}" destId="{4222A8C2-DB5B-4B71-A9A3-BAA84935BFD3}" srcOrd="2" destOrd="0" presId="urn:microsoft.com/office/officeart/2005/8/layout/orgChart1"/>
    <dgm:cxn modelId="{1613CFAE-0E55-42AB-80DF-EFBDAA771015}" type="presParOf" srcId="{B639C950-0412-447D-9408-1AF6B467AB94}" destId="{83D76BDC-552D-4A13-89A6-E80BDD62100D}" srcOrd="3" destOrd="0" presId="urn:microsoft.com/office/officeart/2005/8/layout/orgChart1"/>
    <dgm:cxn modelId="{F215625D-D93B-42A3-A75A-44C83E1B88FD}" type="presParOf" srcId="{83D76BDC-552D-4A13-89A6-E80BDD62100D}" destId="{60CDC564-1658-4B14-A4F6-28674521F0CE}" srcOrd="0" destOrd="0" presId="urn:microsoft.com/office/officeart/2005/8/layout/orgChart1"/>
    <dgm:cxn modelId="{EE63ADF5-84A4-424A-A8A2-F7CD7AE731AF}" type="presParOf" srcId="{60CDC564-1658-4B14-A4F6-28674521F0CE}" destId="{770298AA-BFB2-4DA4-82C9-9CF20A2B1694}" srcOrd="0" destOrd="0" presId="urn:microsoft.com/office/officeart/2005/8/layout/orgChart1"/>
    <dgm:cxn modelId="{8A53E585-B4DD-4A8D-B033-E83F6DEBE9D6}" type="presParOf" srcId="{60CDC564-1658-4B14-A4F6-28674521F0CE}" destId="{BF435132-4BCC-4592-AEF8-FD5DDE091863}" srcOrd="1" destOrd="0" presId="urn:microsoft.com/office/officeart/2005/8/layout/orgChart1"/>
    <dgm:cxn modelId="{24B3C871-83F0-4776-AABA-22AFAE5AA4FE}" type="presParOf" srcId="{83D76BDC-552D-4A13-89A6-E80BDD62100D}" destId="{E253C54C-E3A9-40D0-BC72-AF78A0B5E9CE}" srcOrd="1" destOrd="0" presId="urn:microsoft.com/office/officeart/2005/8/layout/orgChart1"/>
    <dgm:cxn modelId="{9EE25E8B-4AB4-43CA-A4DB-08E575A4EE5D}" type="presParOf" srcId="{83D76BDC-552D-4A13-89A6-E80BDD62100D}" destId="{CBB6782D-5E43-402D-B030-0963997166D5}" srcOrd="2" destOrd="0" presId="urn:microsoft.com/office/officeart/2005/8/layout/orgChart1"/>
    <dgm:cxn modelId="{ED61F176-0DC5-4B54-89E3-ED0C91CAC934}" type="presParOf" srcId="{B639C950-0412-447D-9408-1AF6B467AB94}" destId="{3A7BBA18-4C9A-45D0-9DE4-62BC6D1E23E4}" srcOrd="4" destOrd="0" presId="urn:microsoft.com/office/officeart/2005/8/layout/orgChart1"/>
    <dgm:cxn modelId="{A84322EE-D576-4D14-94D9-0B83716FAA27}" type="presParOf" srcId="{B639C950-0412-447D-9408-1AF6B467AB94}" destId="{56358E21-5F83-4629-8F4D-D21C47246FB0}" srcOrd="5" destOrd="0" presId="urn:microsoft.com/office/officeart/2005/8/layout/orgChart1"/>
    <dgm:cxn modelId="{2725144A-253E-4A4E-B3E8-5C9D300CB13C}" type="presParOf" srcId="{56358E21-5F83-4629-8F4D-D21C47246FB0}" destId="{98A6051E-BD03-4536-9C1E-5E31572A0827}" srcOrd="0" destOrd="0" presId="urn:microsoft.com/office/officeart/2005/8/layout/orgChart1"/>
    <dgm:cxn modelId="{34827147-0C69-4A02-A5B9-303188A6192B}" type="presParOf" srcId="{98A6051E-BD03-4536-9C1E-5E31572A0827}" destId="{7D00B31A-875A-4E62-9B7E-6728001023BF}" srcOrd="0" destOrd="0" presId="urn:microsoft.com/office/officeart/2005/8/layout/orgChart1"/>
    <dgm:cxn modelId="{D597DD51-08F0-4375-9793-1398012F19B8}" type="presParOf" srcId="{98A6051E-BD03-4536-9C1E-5E31572A0827}" destId="{5A58857C-B984-4C6C-B234-683299BD3A76}" srcOrd="1" destOrd="0" presId="urn:microsoft.com/office/officeart/2005/8/layout/orgChart1"/>
    <dgm:cxn modelId="{76BE0116-25D1-48CE-84EB-9E8CB2156544}" type="presParOf" srcId="{56358E21-5F83-4629-8F4D-D21C47246FB0}" destId="{FAC44D8D-A593-4167-AB4A-4E5A0F71FDE6}" srcOrd="1" destOrd="0" presId="urn:microsoft.com/office/officeart/2005/8/layout/orgChart1"/>
    <dgm:cxn modelId="{2426EBE8-CFDD-4E26-B8D6-4CB1B1EDDC22}" type="presParOf" srcId="{56358E21-5F83-4629-8F4D-D21C47246FB0}" destId="{A2A43734-C359-4F97-AE3B-EA04068061DC}" srcOrd="2" destOrd="0" presId="urn:microsoft.com/office/officeart/2005/8/layout/orgChart1"/>
    <dgm:cxn modelId="{020FFF9E-EFF7-4861-8EBC-C6E6B3793567}" type="presParOf" srcId="{8DC16052-F560-42A0-963D-E91515258A8B}" destId="{688D2B84-18AB-4D6D-8807-00460DEA9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2A8C2-DB5B-4B71-A9A3-BAA84935BFD3}">
      <dsp:nvSpPr>
        <dsp:cNvPr id="0" name=""/>
        <dsp:cNvSpPr/>
      </dsp:nvSpPr>
      <dsp:spPr>
        <a:xfrm>
          <a:off x="4000499" y="1574782"/>
          <a:ext cx="1902679" cy="66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37"/>
              </a:lnTo>
              <a:lnTo>
                <a:pt x="1902679" y="332537"/>
              </a:lnTo>
              <a:lnTo>
                <a:pt x="1902679" y="6627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B5C8D-93A6-4BBB-AF39-609187537871}">
      <dsp:nvSpPr>
        <dsp:cNvPr id="0" name=""/>
        <dsp:cNvSpPr/>
      </dsp:nvSpPr>
      <dsp:spPr>
        <a:xfrm>
          <a:off x="2097820" y="1574782"/>
          <a:ext cx="1902679" cy="660434"/>
        </a:xfrm>
        <a:custGeom>
          <a:avLst/>
          <a:gdLst/>
          <a:ahLst/>
          <a:cxnLst/>
          <a:rect l="0" t="0" r="0" b="0"/>
          <a:pathLst>
            <a:path>
              <a:moveTo>
                <a:pt x="1902679" y="0"/>
              </a:moveTo>
              <a:lnTo>
                <a:pt x="1902679" y="330217"/>
              </a:lnTo>
              <a:lnTo>
                <a:pt x="0" y="330217"/>
              </a:lnTo>
              <a:lnTo>
                <a:pt x="0" y="66043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51E8F-71E0-4CAA-919E-80E6FF484CC1}">
      <dsp:nvSpPr>
        <dsp:cNvPr id="0" name=""/>
        <dsp:cNvSpPr/>
      </dsp:nvSpPr>
      <dsp:spPr>
        <a:xfrm>
          <a:off x="2428037" y="2320"/>
          <a:ext cx="3144924" cy="157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P.E.</a:t>
          </a:r>
        </a:p>
      </dsp:txBody>
      <dsp:txXfrm>
        <a:off x="2428037" y="2320"/>
        <a:ext cx="3144924" cy="1572462"/>
      </dsp:txXfrm>
    </dsp:sp>
    <dsp:sp modelId="{3502DA9C-4CBC-4605-AE6C-50F919B71373}">
      <dsp:nvSpPr>
        <dsp:cNvPr id="0" name=""/>
        <dsp:cNvSpPr/>
      </dsp:nvSpPr>
      <dsp:spPr>
        <a:xfrm>
          <a:off x="525358" y="2235217"/>
          <a:ext cx="3144924" cy="157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L.I.F.E.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25358" y="2235217"/>
        <a:ext cx="3144924" cy="1572462"/>
      </dsp:txXfrm>
    </dsp:sp>
    <dsp:sp modelId="{770298AA-BFB2-4DA4-82C9-9CF20A2B1694}">
      <dsp:nvSpPr>
        <dsp:cNvPr id="0" name=""/>
        <dsp:cNvSpPr/>
      </dsp:nvSpPr>
      <dsp:spPr>
        <a:xfrm>
          <a:off x="4330717" y="2237537"/>
          <a:ext cx="3144924" cy="157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JROTC</a:t>
          </a:r>
        </a:p>
      </dsp:txBody>
      <dsp:txXfrm>
        <a:off x="4330717" y="2237537"/>
        <a:ext cx="3144924" cy="15724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BBA18-4C9A-45D0-9DE4-62BC6D1E23E4}">
      <dsp:nvSpPr>
        <dsp:cNvPr id="0" name=""/>
        <dsp:cNvSpPr/>
      </dsp:nvSpPr>
      <dsp:spPr>
        <a:xfrm>
          <a:off x="4000500" y="1659388"/>
          <a:ext cx="2830383" cy="49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1"/>
              </a:lnTo>
              <a:lnTo>
                <a:pt x="2830383" y="245611"/>
              </a:lnTo>
              <a:lnTo>
                <a:pt x="2830383" y="4912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2A8C2-DB5B-4B71-A9A3-BAA84935BFD3}">
      <dsp:nvSpPr>
        <dsp:cNvPr id="0" name=""/>
        <dsp:cNvSpPr/>
      </dsp:nvSpPr>
      <dsp:spPr>
        <a:xfrm>
          <a:off x="3954780" y="1659388"/>
          <a:ext cx="91440" cy="491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2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B5C8D-93A6-4BBB-AF39-609187537871}">
      <dsp:nvSpPr>
        <dsp:cNvPr id="0" name=""/>
        <dsp:cNvSpPr/>
      </dsp:nvSpPr>
      <dsp:spPr>
        <a:xfrm>
          <a:off x="1170116" y="1659388"/>
          <a:ext cx="2830383" cy="491223"/>
        </a:xfrm>
        <a:custGeom>
          <a:avLst/>
          <a:gdLst/>
          <a:ahLst/>
          <a:cxnLst/>
          <a:rect l="0" t="0" r="0" b="0"/>
          <a:pathLst>
            <a:path>
              <a:moveTo>
                <a:pt x="2830383" y="0"/>
              </a:moveTo>
              <a:lnTo>
                <a:pt x="2830383" y="245611"/>
              </a:lnTo>
              <a:lnTo>
                <a:pt x="0" y="245611"/>
              </a:lnTo>
              <a:lnTo>
                <a:pt x="0" y="4912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51E8F-71E0-4CAA-919E-80E6FF484CC1}">
      <dsp:nvSpPr>
        <dsp:cNvPr id="0" name=""/>
        <dsp:cNvSpPr/>
      </dsp:nvSpPr>
      <dsp:spPr>
        <a:xfrm>
          <a:off x="2830920" y="489808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Career Preparedness</a:t>
          </a:r>
        </a:p>
      </dsp:txBody>
      <dsp:txXfrm>
        <a:off x="2830920" y="489808"/>
        <a:ext cx="2339159" cy="1169579"/>
      </dsp:txXfrm>
    </dsp:sp>
    <dsp:sp modelId="{3502DA9C-4CBC-4605-AE6C-50F919B71373}">
      <dsp:nvSpPr>
        <dsp:cNvPr id="0" name=""/>
        <dsp:cNvSpPr/>
      </dsp:nvSpPr>
      <dsp:spPr>
        <a:xfrm>
          <a:off x="537" y="2150611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College and Career Readiness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37" y="2150611"/>
        <a:ext cx="2339159" cy="1169579"/>
      </dsp:txXfrm>
    </dsp:sp>
    <dsp:sp modelId="{770298AA-BFB2-4DA4-82C9-9CF20A2B1694}">
      <dsp:nvSpPr>
        <dsp:cNvPr id="0" name=""/>
        <dsp:cNvSpPr/>
      </dsp:nvSpPr>
      <dsp:spPr>
        <a:xfrm>
          <a:off x="2830920" y="2150611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Financial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Literacy</a:t>
          </a:r>
        </a:p>
      </dsp:txBody>
      <dsp:txXfrm>
        <a:off x="2830920" y="2150611"/>
        <a:ext cx="2339159" cy="1169579"/>
      </dsp:txXfrm>
    </dsp:sp>
    <dsp:sp modelId="{7D00B31A-875A-4E62-9B7E-6728001023BF}">
      <dsp:nvSpPr>
        <dsp:cNvPr id="0" name=""/>
        <dsp:cNvSpPr/>
      </dsp:nvSpPr>
      <dsp:spPr>
        <a:xfrm>
          <a:off x="5661303" y="2150611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Technology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Skills</a:t>
          </a:r>
        </a:p>
      </dsp:txBody>
      <dsp:txXfrm>
        <a:off x="5661303" y="2150611"/>
        <a:ext cx="2339159" cy="11695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BBA18-4C9A-45D0-9DE4-62BC6D1E23E4}">
      <dsp:nvSpPr>
        <dsp:cNvPr id="0" name=""/>
        <dsp:cNvSpPr/>
      </dsp:nvSpPr>
      <dsp:spPr>
        <a:xfrm>
          <a:off x="4000500" y="1659388"/>
          <a:ext cx="2830383" cy="49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1"/>
              </a:lnTo>
              <a:lnTo>
                <a:pt x="2830383" y="245611"/>
              </a:lnTo>
              <a:lnTo>
                <a:pt x="2830383" y="4912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2A8C2-DB5B-4B71-A9A3-BAA84935BFD3}">
      <dsp:nvSpPr>
        <dsp:cNvPr id="0" name=""/>
        <dsp:cNvSpPr/>
      </dsp:nvSpPr>
      <dsp:spPr>
        <a:xfrm>
          <a:off x="3954780" y="1659388"/>
          <a:ext cx="91440" cy="491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2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B5C8D-93A6-4BBB-AF39-609187537871}">
      <dsp:nvSpPr>
        <dsp:cNvPr id="0" name=""/>
        <dsp:cNvSpPr/>
      </dsp:nvSpPr>
      <dsp:spPr>
        <a:xfrm>
          <a:off x="1170116" y="1659388"/>
          <a:ext cx="2830383" cy="491223"/>
        </a:xfrm>
        <a:custGeom>
          <a:avLst/>
          <a:gdLst/>
          <a:ahLst/>
          <a:cxnLst/>
          <a:rect l="0" t="0" r="0" b="0"/>
          <a:pathLst>
            <a:path>
              <a:moveTo>
                <a:pt x="2830383" y="0"/>
              </a:moveTo>
              <a:lnTo>
                <a:pt x="2830383" y="245611"/>
              </a:lnTo>
              <a:lnTo>
                <a:pt x="0" y="245611"/>
              </a:lnTo>
              <a:lnTo>
                <a:pt x="0" y="4912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51E8F-71E0-4CAA-919E-80E6FF484CC1}">
      <dsp:nvSpPr>
        <dsp:cNvPr id="0" name=""/>
        <dsp:cNvSpPr/>
      </dsp:nvSpPr>
      <dsp:spPr>
        <a:xfrm>
          <a:off x="2830920" y="489808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3 Units</a:t>
          </a:r>
        </a:p>
      </dsp:txBody>
      <dsp:txXfrm>
        <a:off x="2830920" y="489808"/>
        <a:ext cx="2339159" cy="1169579"/>
      </dsp:txXfrm>
    </dsp:sp>
    <dsp:sp modelId="{3502DA9C-4CBC-4605-AE6C-50F919B71373}">
      <dsp:nvSpPr>
        <dsp:cNvPr id="0" name=""/>
        <dsp:cNvSpPr/>
      </dsp:nvSpPr>
      <dsp:spPr>
        <a:xfrm>
          <a:off x="537" y="2150611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Career Tech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37" y="2150611"/>
        <a:ext cx="2339159" cy="1169579"/>
      </dsp:txXfrm>
    </dsp:sp>
    <dsp:sp modelId="{770298AA-BFB2-4DA4-82C9-9CF20A2B1694}">
      <dsp:nvSpPr>
        <dsp:cNvPr id="0" name=""/>
        <dsp:cNvSpPr/>
      </dsp:nvSpPr>
      <dsp:spPr>
        <a:xfrm>
          <a:off x="2830920" y="2150611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Art Education</a:t>
          </a:r>
        </a:p>
      </dsp:txBody>
      <dsp:txXfrm>
        <a:off x="2830920" y="2150611"/>
        <a:ext cx="2339159" cy="1169579"/>
      </dsp:txXfrm>
    </dsp:sp>
    <dsp:sp modelId="{7D00B31A-875A-4E62-9B7E-6728001023BF}">
      <dsp:nvSpPr>
        <dsp:cNvPr id="0" name=""/>
        <dsp:cNvSpPr/>
      </dsp:nvSpPr>
      <dsp:spPr>
        <a:xfrm>
          <a:off x="5661303" y="2150611"/>
          <a:ext cx="2339159" cy="116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Foreign Language</a:t>
          </a:r>
        </a:p>
      </dsp:txBody>
      <dsp:txXfrm>
        <a:off x="5661303" y="2150611"/>
        <a:ext cx="2339159" cy="116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346B24-4FBB-4636-9BD9-911B583B7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965-2349-4059-9EF2-418C0F884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0826-8569-4A13-A3BA-E872765B2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2A3F-8263-4A4A-A17F-D20B1951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4011-FC75-454E-986E-408825B0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2AD7-475A-4432-A702-9CB01BE56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4D74-1C44-423B-BF2F-DD8BBBF27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3FB7D03-85B0-47E2-ACED-39281ACCC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9886-6253-472A-A23B-F37C2EBB5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8463B5C-E9E7-4B5E-AB48-64CA6B62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BC16-E2E5-44DF-BE8E-0B941C94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7CB267-A542-4A7B-A3E6-7E889FC2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6900BF-6243-41AA-AD2E-4BF4990D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834C-068C-401F-8537-97EE88724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06C848-8D0A-4434-845B-EA0B02B4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4185E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4185E1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4B98F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2B71F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15151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7010400" cy="9144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Tempus Sans ITC" pitchFamily="82" charset="0"/>
              </a:rPr>
              <a:t>8</a:t>
            </a:r>
            <a:r>
              <a:rPr lang="en-US" sz="2400" baseline="30000" dirty="0" smtClean="0">
                <a:latin typeface="Tempus Sans ITC" pitchFamily="82" charset="0"/>
              </a:rPr>
              <a:t>TH</a:t>
            </a:r>
            <a:r>
              <a:rPr lang="en-US" sz="2400" dirty="0" smtClean="0">
                <a:latin typeface="Tempus Sans ITC" pitchFamily="82" charset="0"/>
              </a:rPr>
              <a:t> GRADE PARENT REGISTRATION</a:t>
            </a:r>
            <a:endParaRPr lang="en-US" sz="2400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974850"/>
          </a:xfrm>
        </p:spPr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WELCOME TO </a:t>
            </a:r>
            <a:br>
              <a:rPr lang="en-US" b="1" dirty="0" smtClean="0">
                <a:latin typeface="Baskerville Old Face" pitchFamily="18" charset="0"/>
              </a:rPr>
            </a:br>
            <a:r>
              <a:rPr lang="en-US" b="1" dirty="0" smtClean="0">
                <a:latin typeface="Baskerville Old Face" pitchFamily="18" charset="0"/>
              </a:rPr>
              <a:t>MARBURY HIGH SCHOOL!</a:t>
            </a:r>
          </a:p>
        </p:txBody>
      </p:sp>
      <p:pic>
        <p:nvPicPr>
          <p:cNvPr id="16388" name="Picture 5" descr="MPj043849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6400800" cy="35052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HOWEVER, IT HAS SEVERAL </a:t>
            </a:r>
            <a:r>
              <a:rPr lang="en-US" u="sng" dirty="0" smtClean="0"/>
              <a:t>ENDORSEMENTS!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u="sng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STANDARD, HONORS, Honors CAREER AND TECHNICAL, Standard CAREER AND TECHNICAL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smtClean="0"/>
              <a:t>ALABAMA HAS </a:t>
            </a:r>
            <a:r>
              <a:rPr lang="en-US" sz="3600" b="1" u="sng" smtClean="0"/>
              <a:t>ONE</a:t>
            </a:r>
            <a:r>
              <a:rPr lang="en-US" sz="3600" b="1" smtClean="0"/>
              <a:t> DIPLOMA!</a:t>
            </a:r>
            <a:br>
              <a:rPr lang="en-US" sz="3600" b="1" smtClean="0"/>
            </a:br>
            <a:r>
              <a:rPr lang="en-US" sz="3600" b="1" smtClean="0"/>
              <a:t> “THE ALABAMA HIGH SCHOOL DIPLOMA” </a:t>
            </a:r>
          </a:p>
        </p:txBody>
      </p:sp>
      <p:pic>
        <p:nvPicPr>
          <p:cNvPr id="23556" name="Picture 7" descr="snake-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HONORS</a:t>
            </a: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 smtClean="0">
                <a:solidFill>
                  <a:schemeClr val="accent6"/>
                </a:solidFill>
              </a:rPr>
              <a:t>ENDORSEMENT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dirty="0" smtClean="0"/>
              <a:t>4 English-Honors</a:t>
            </a:r>
          </a:p>
          <a:p>
            <a:r>
              <a:rPr lang="en-US" sz="2200" dirty="0" smtClean="0"/>
              <a:t>4 History- Honors</a:t>
            </a:r>
          </a:p>
          <a:p>
            <a:r>
              <a:rPr lang="en-US" sz="2200" dirty="0" smtClean="0"/>
              <a:t>4 Science-Honors (Biology, Chemistry + 2 honors science electives</a:t>
            </a:r>
          </a:p>
          <a:p>
            <a:r>
              <a:rPr lang="en-US" sz="2200" dirty="0" smtClean="0"/>
              <a:t>4 Math-Honors  </a:t>
            </a:r>
            <a:r>
              <a:rPr lang="en-US" sz="2200" dirty="0" smtClean="0">
                <a:solidFill>
                  <a:srgbClr val="FF0000"/>
                </a:solidFill>
              </a:rPr>
              <a:t>(Must include Alg. II w/Trig.)</a:t>
            </a:r>
          </a:p>
          <a:p>
            <a:r>
              <a:rPr lang="en-US" sz="2200" dirty="0" smtClean="0"/>
              <a:t>2 Foreign Languages</a:t>
            </a:r>
          </a:p>
        </p:txBody>
      </p:sp>
      <p:pic>
        <p:nvPicPr>
          <p:cNvPr id="24580" name="Picture 7" descr="j030107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133600"/>
            <a:ext cx="2309813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Honors Course Sequencing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205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Math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1000" dirty="0" smtClean="0"/>
          </a:p>
          <a:p>
            <a:endParaRPr lang="en-US" sz="900" dirty="0"/>
          </a:p>
          <a:p>
            <a:r>
              <a:rPr lang="en-US" sz="900" dirty="0" smtClean="0"/>
              <a:t>Algebra I/H</a:t>
            </a:r>
          </a:p>
          <a:p>
            <a:r>
              <a:rPr lang="en-US" sz="900" dirty="0" smtClean="0"/>
              <a:t>Geometry/H</a:t>
            </a:r>
          </a:p>
          <a:p>
            <a:r>
              <a:rPr lang="en-US" sz="900" dirty="0" smtClean="0"/>
              <a:t>Algebra II w/Trig</a:t>
            </a:r>
          </a:p>
          <a:p>
            <a:r>
              <a:rPr lang="en-US" sz="900" dirty="0" smtClean="0"/>
              <a:t>Pre-Calculus, Discrete or AP Stats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 smtClean="0"/>
              <a:t>Geometry/H</a:t>
            </a:r>
          </a:p>
          <a:p>
            <a:r>
              <a:rPr lang="en-US" sz="900" dirty="0" smtClean="0"/>
              <a:t>Algebra II W/Trig</a:t>
            </a:r>
          </a:p>
          <a:p>
            <a:r>
              <a:rPr lang="en-US" sz="900" dirty="0" smtClean="0"/>
              <a:t>Pre-Calculus</a:t>
            </a:r>
          </a:p>
          <a:p>
            <a:r>
              <a:rPr lang="en-US" sz="900" dirty="0" smtClean="0"/>
              <a:t>Discrete, AP Stat or AP Cal</a:t>
            </a:r>
          </a:p>
          <a:p>
            <a:endParaRPr lang="en-US" sz="9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687354"/>
            <a:ext cx="2057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Science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900" dirty="0" smtClean="0"/>
          </a:p>
          <a:p>
            <a:r>
              <a:rPr lang="en-US" sz="900" dirty="0" smtClean="0"/>
              <a:t>Physical Science/H</a:t>
            </a:r>
          </a:p>
          <a:p>
            <a:r>
              <a:rPr lang="en-US" sz="900" dirty="0" smtClean="0"/>
              <a:t>Biology/H</a:t>
            </a:r>
          </a:p>
          <a:p>
            <a:r>
              <a:rPr lang="en-US" sz="900" dirty="0" smtClean="0"/>
              <a:t>Chemistry/H</a:t>
            </a:r>
          </a:p>
          <a:p>
            <a:r>
              <a:rPr lang="en-US" sz="900" dirty="0" smtClean="0"/>
              <a:t>Physics, Genetics, or Anatomy</a:t>
            </a:r>
          </a:p>
          <a:p>
            <a:endParaRPr lang="en-US" sz="900" dirty="0"/>
          </a:p>
          <a:p>
            <a:r>
              <a:rPr lang="en-US" sz="900" dirty="0" smtClean="0"/>
              <a:t>Biology/H</a:t>
            </a:r>
          </a:p>
          <a:p>
            <a:r>
              <a:rPr lang="en-US" sz="900" dirty="0" smtClean="0"/>
              <a:t>Physical Science/H</a:t>
            </a:r>
          </a:p>
          <a:p>
            <a:r>
              <a:rPr lang="en-US" sz="900" dirty="0" smtClean="0"/>
              <a:t>Chemistry/H</a:t>
            </a:r>
          </a:p>
          <a:p>
            <a:r>
              <a:rPr lang="en-US" sz="900" dirty="0" smtClean="0"/>
              <a:t>AP Biology or AP Chemistry</a:t>
            </a:r>
          </a:p>
          <a:p>
            <a:endParaRPr lang="en-US" sz="900" dirty="0"/>
          </a:p>
          <a:p>
            <a:r>
              <a:rPr lang="en-US" sz="900" dirty="0" smtClean="0"/>
              <a:t>Biology/H</a:t>
            </a:r>
          </a:p>
          <a:p>
            <a:r>
              <a:rPr lang="en-US" sz="900" dirty="0" smtClean="0"/>
              <a:t>Chemistry/H</a:t>
            </a:r>
          </a:p>
          <a:p>
            <a:r>
              <a:rPr lang="en-US" sz="900" dirty="0" smtClean="0"/>
              <a:t>2 of the following:  Physics, Genetics, Anatomy, AP Biology, AP Physics, AP Chemistry</a:t>
            </a:r>
            <a:endParaRPr lang="en-US" sz="9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1676400"/>
            <a:ext cx="243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English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900" dirty="0" smtClean="0"/>
          </a:p>
          <a:p>
            <a:r>
              <a:rPr lang="en-US" sz="900" dirty="0" smtClean="0"/>
              <a:t>Pre-AP Eng 9</a:t>
            </a:r>
          </a:p>
          <a:p>
            <a:r>
              <a:rPr lang="en-US" sz="900" dirty="0" smtClean="0"/>
              <a:t>Pre-AP Eng 10</a:t>
            </a:r>
          </a:p>
          <a:p>
            <a:r>
              <a:rPr lang="en-US" sz="900" dirty="0" smtClean="0"/>
              <a:t>AP Eng 11</a:t>
            </a:r>
          </a:p>
          <a:p>
            <a:r>
              <a:rPr lang="en-US" sz="900" dirty="0" smtClean="0"/>
              <a:t>AP Eng 12</a:t>
            </a:r>
          </a:p>
          <a:p>
            <a:endParaRPr lang="en-US" sz="900" dirty="0"/>
          </a:p>
          <a:p>
            <a:r>
              <a:rPr lang="en-US" sz="900" dirty="0" smtClean="0"/>
              <a:t>Eng  9/H</a:t>
            </a:r>
          </a:p>
          <a:p>
            <a:r>
              <a:rPr lang="en-US" sz="900" dirty="0" smtClean="0"/>
              <a:t>Pre-AP Eng 10</a:t>
            </a:r>
          </a:p>
          <a:p>
            <a:r>
              <a:rPr lang="en-US" sz="900" dirty="0" smtClean="0"/>
              <a:t>AP Eng 11</a:t>
            </a:r>
          </a:p>
          <a:p>
            <a:r>
              <a:rPr lang="en-US" sz="900" dirty="0" smtClean="0"/>
              <a:t>AP Eng 12</a:t>
            </a:r>
          </a:p>
          <a:p>
            <a:endParaRPr lang="en-US" sz="900" dirty="0"/>
          </a:p>
          <a:p>
            <a:r>
              <a:rPr lang="en-US" sz="900" dirty="0" smtClean="0"/>
              <a:t>Eng 9/H</a:t>
            </a:r>
          </a:p>
          <a:p>
            <a:r>
              <a:rPr lang="en-US" sz="900" dirty="0" smtClean="0"/>
              <a:t>Eng 10/H</a:t>
            </a:r>
          </a:p>
          <a:p>
            <a:r>
              <a:rPr lang="en-US" sz="900" dirty="0" smtClean="0"/>
              <a:t>Eng 11/H</a:t>
            </a:r>
          </a:p>
          <a:p>
            <a:r>
              <a:rPr lang="en-US" sz="900" dirty="0" smtClean="0"/>
              <a:t>Eng 12/H</a:t>
            </a:r>
          </a:p>
          <a:p>
            <a:endParaRPr lang="en-US" sz="900" dirty="0" smtClean="0"/>
          </a:p>
          <a:p>
            <a:r>
              <a:rPr lang="en-US" sz="900" dirty="0" smtClean="0"/>
              <a:t>Eng 9/H</a:t>
            </a:r>
          </a:p>
          <a:p>
            <a:r>
              <a:rPr lang="en-US" sz="900" dirty="0" smtClean="0"/>
              <a:t>Eng 10/h</a:t>
            </a:r>
          </a:p>
          <a:p>
            <a:r>
              <a:rPr lang="en-US" sz="900" dirty="0" smtClean="0"/>
              <a:t>AP Eng 11</a:t>
            </a:r>
          </a:p>
          <a:p>
            <a:r>
              <a:rPr lang="en-US" sz="900" dirty="0" smtClean="0"/>
              <a:t>AP Eng 12</a:t>
            </a:r>
          </a:p>
          <a:p>
            <a:endParaRPr lang="en-US" sz="900" dirty="0"/>
          </a:p>
          <a:p>
            <a:r>
              <a:rPr lang="en-US" sz="900" dirty="0" smtClean="0"/>
              <a:t>Eng 9/H</a:t>
            </a:r>
          </a:p>
          <a:p>
            <a:r>
              <a:rPr lang="en-US" sz="900" dirty="0" smtClean="0"/>
              <a:t>Eng 10/H</a:t>
            </a:r>
          </a:p>
          <a:p>
            <a:r>
              <a:rPr lang="en-US" sz="900" dirty="0" smtClean="0"/>
              <a:t>AP Eng 11</a:t>
            </a:r>
          </a:p>
          <a:p>
            <a:r>
              <a:rPr lang="en-US" sz="900" dirty="0" smtClean="0"/>
              <a:t>Dual Enrollment Eng 101/Eng 102</a:t>
            </a:r>
          </a:p>
          <a:p>
            <a:endParaRPr lang="en-US" sz="9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1676400"/>
            <a:ext cx="2286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Social Studies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1000" dirty="0" smtClean="0"/>
          </a:p>
          <a:p>
            <a:r>
              <a:rPr lang="en-US" sz="900" dirty="0" err="1" smtClean="0"/>
              <a:t>Wld</a:t>
            </a:r>
            <a:r>
              <a:rPr lang="en-US" sz="900" dirty="0" smtClean="0"/>
              <a:t> History/H or AP</a:t>
            </a:r>
          </a:p>
          <a:p>
            <a:r>
              <a:rPr lang="en-US" sz="900" dirty="0" smtClean="0"/>
              <a:t>US </a:t>
            </a:r>
            <a:r>
              <a:rPr lang="en-US" sz="900" dirty="0" err="1" smtClean="0"/>
              <a:t>Hist</a:t>
            </a:r>
            <a:r>
              <a:rPr lang="en-US" sz="900" dirty="0" smtClean="0"/>
              <a:t> 10/H or AP</a:t>
            </a:r>
          </a:p>
          <a:p>
            <a:r>
              <a:rPr lang="en-US" sz="900" dirty="0" smtClean="0"/>
              <a:t>US </a:t>
            </a:r>
            <a:r>
              <a:rPr lang="en-US" sz="900" dirty="0" err="1" smtClean="0"/>
              <a:t>Hist</a:t>
            </a:r>
            <a:r>
              <a:rPr lang="en-US" sz="900" dirty="0" smtClean="0"/>
              <a:t> 11/H or AP</a:t>
            </a:r>
          </a:p>
          <a:p>
            <a:r>
              <a:rPr lang="en-US" sz="900" dirty="0" smtClean="0"/>
              <a:t>US Gov/Economics/H or AP</a:t>
            </a:r>
          </a:p>
          <a:p>
            <a:endParaRPr lang="en-US" sz="900" dirty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4478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Must take Honors or AP English, Social Studies, Science, and Math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STANDARD ENDORSEMENT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4 ENGLISH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4 MATH- </a:t>
            </a:r>
            <a:r>
              <a:rPr lang="en-US" sz="2400" b="1" dirty="0" smtClean="0">
                <a:solidFill>
                  <a:srgbClr val="FF0000"/>
                </a:solidFill>
              </a:rPr>
              <a:t>(Must including Alg. II)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4 HISTORY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4 SCIENCE-BIOLOGY, PHYSICAL OR EQUIVALENT + 2 MORE</a:t>
            </a:r>
          </a:p>
        </p:txBody>
      </p:sp>
      <p:pic>
        <p:nvPicPr>
          <p:cNvPr id="26628" name="Picture 9" descr="MPj0439430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62200"/>
            <a:ext cx="3924300" cy="2381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Standard Course Sequencing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2057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Math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1000" dirty="0"/>
          </a:p>
          <a:p>
            <a:r>
              <a:rPr lang="en-US" sz="1000" b="1" dirty="0" smtClean="0"/>
              <a:t>Beginning 2012-2013</a:t>
            </a:r>
          </a:p>
          <a:p>
            <a:endParaRPr lang="en-US" sz="1000" dirty="0" smtClean="0"/>
          </a:p>
          <a:p>
            <a:r>
              <a:rPr lang="en-US" sz="1000" dirty="0" smtClean="0"/>
              <a:t>Algebra I-A</a:t>
            </a:r>
          </a:p>
          <a:p>
            <a:r>
              <a:rPr lang="en-US" sz="1000" dirty="0" smtClean="0"/>
              <a:t>Algebra I-B</a:t>
            </a:r>
          </a:p>
          <a:p>
            <a:r>
              <a:rPr lang="en-US" sz="1000" dirty="0" smtClean="0"/>
              <a:t>Geometry</a:t>
            </a:r>
          </a:p>
          <a:p>
            <a:r>
              <a:rPr lang="en-US" sz="1000" dirty="0" smtClean="0"/>
              <a:t>Algebra II</a:t>
            </a:r>
          </a:p>
          <a:p>
            <a:endParaRPr lang="en-US" sz="1000" dirty="0"/>
          </a:p>
          <a:p>
            <a:r>
              <a:rPr lang="en-US" sz="1000" dirty="0" smtClean="0"/>
              <a:t>Algebra I</a:t>
            </a:r>
          </a:p>
          <a:p>
            <a:r>
              <a:rPr lang="en-US" sz="1000" dirty="0" smtClean="0"/>
              <a:t>Geometry</a:t>
            </a:r>
          </a:p>
          <a:p>
            <a:r>
              <a:rPr lang="en-US" sz="1000" dirty="0" smtClean="0"/>
              <a:t>Algebraic Connections</a:t>
            </a:r>
          </a:p>
          <a:p>
            <a:r>
              <a:rPr lang="en-US" sz="1000" dirty="0" smtClean="0"/>
              <a:t>Algebra II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371600"/>
            <a:ext cx="2057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Science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900" dirty="0" smtClean="0"/>
          </a:p>
          <a:p>
            <a:r>
              <a:rPr lang="en-US" sz="1100" dirty="0" smtClean="0"/>
              <a:t>Physical Science</a:t>
            </a:r>
          </a:p>
          <a:p>
            <a:r>
              <a:rPr lang="en-US" sz="1100" dirty="0" smtClean="0"/>
              <a:t>Biology</a:t>
            </a:r>
          </a:p>
          <a:p>
            <a:r>
              <a:rPr lang="en-US" sz="1100" dirty="0" smtClean="0"/>
              <a:t>Environmental Science</a:t>
            </a:r>
          </a:p>
          <a:p>
            <a:r>
              <a:rPr lang="en-US" sz="1100" dirty="0" smtClean="0"/>
              <a:t>Chemistry</a:t>
            </a:r>
          </a:p>
          <a:p>
            <a:endParaRPr lang="en-US" sz="1100" dirty="0"/>
          </a:p>
          <a:p>
            <a:r>
              <a:rPr lang="en-US" sz="1100" dirty="0" smtClean="0"/>
              <a:t>Physical Science</a:t>
            </a:r>
          </a:p>
          <a:p>
            <a:r>
              <a:rPr lang="en-US" sz="1100" dirty="0" smtClean="0"/>
              <a:t>Biology</a:t>
            </a:r>
          </a:p>
          <a:p>
            <a:r>
              <a:rPr lang="en-US" sz="1100" dirty="0" smtClean="0"/>
              <a:t>Earth Science</a:t>
            </a:r>
          </a:p>
          <a:p>
            <a:r>
              <a:rPr lang="en-US" sz="1100" dirty="0" smtClean="0"/>
              <a:t>Environmental Science</a:t>
            </a:r>
          </a:p>
          <a:p>
            <a:endParaRPr lang="en-US" sz="1100" dirty="0"/>
          </a:p>
          <a:p>
            <a:r>
              <a:rPr lang="en-US" sz="1100" dirty="0" smtClean="0"/>
              <a:t>Biology</a:t>
            </a:r>
          </a:p>
          <a:p>
            <a:r>
              <a:rPr lang="en-US" sz="1100" dirty="0" smtClean="0"/>
              <a:t>Chemistry</a:t>
            </a:r>
          </a:p>
          <a:p>
            <a:r>
              <a:rPr lang="en-US" sz="1100" dirty="0" smtClean="0"/>
              <a:t>Environmental Science</a:t>
            </a:r>
          </a:p>
          <a:p>
            <a:r>
              <a:rPr lang="en-US" sz="1100" dirty="0" smtClean="0"/>
              <a:t>Earth Science</a:t>
            </a:r>
          </a:p>
          <a:p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1381698"/>
            <a:ext cx="243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English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900" dirty="0"/>
          </a:p>
          <a:p>
            <a:r>
              <a:rPr lang="en-US" sz="1100" dirty="0" smtClean="0"/>
              <a:t>Eng  9</a:t>
            </a:r>
          </a:p>
          <a:p>
            <a:r>
              <a:rPr lang="en-US" sz="1100" dirty="0" smtClean="0"/>
              <a:t>Eng 10</a:t>
            </a:r>
          </a:p>
          <a:p>
            <a:r>
              <a:rPr lang="en-US" sz="1100" dirty="0" smtClean="0"/>
              <a:t>Eng 11</a:t>
            </a:r>
          </a:p>
          <a:p>
            <a:r>
              <a:rPr lang="en-US" sz="1100" dirty="0" smtClean="0"/>
              <a:t>Eng 12</a:t>
            </a:r>
          </a:p>
          <a:p>
            <a:endParaRPr lang="en-US" sz="11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1371600"/>
            <a:ext cx="2286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Social Studies</a:t>
            </a:r>
          </a:p>
          <a:p>
            <a:endParaRPr lang="en-US" sz="1000" dirty="0"/>
          </a:p>
          <a:p>
            <a:r>
              <a:rPr lang="en-US" sz="1000" dirty="0" smtClean="0"/>
              <a:t>Minimum 4 Credits Required</a:t>
            </a:r>
          </a:p>
          <a:p>
            <a:endParaRPr lang="en-US" sz="1000" dirty="0" smtClean="0"/>
          </a:p>
          <a:p>
            <a:r>
              <a:rPr lang="en-US" sz="1100" dirty="0" err="1" smtClean="0"/>
              <a:t>Wld</a:t>
            </a:r>
            <a:r>
              <a:rPr lang="en-US" sz="1100" dirty="0" smtClean="0"/>
              <a:t> History</a:t>
            </a:r>
          </a:p>
          <a:p>
            <a:r>
              <a:rPr lang="en-US" sz="1100" dirty="0" smtClean="0"/>
              <a:t>US </a:t>
            </a:r>
            <a:r>
              <a:rPr lang="en-US" sz="1100" dirty="0" err="1" smtClean="0"/>
              <a:t>Hist</a:t>
            </a:r>
            <a:r>
              <a:rPr lang="en-US" sz="1100" dirty="0" smtClean="0"/>
              <a:t> 10</a:t>
            </a:r>
          </a:p>
          <a:p>
            <a:r>
              <a:rPr lang="en-US" sz="1100" dirty="0" smtClean="0"/>
              <a:t>US </a:t>
            </a:r>
            <a:r>
              <a:rPr lang="en-US" sz="1100" dirty="0" err="1" smtClean="0"/>
              <a:t>Hist</a:t>
            </a:r>
            <a:r>
              <a:rPr lang="en-US" sz="1100" dirty="0" smtClean="0"/>
              <a:t> 11</a:t>
            </a:r>
          </a:p>
          <a:p>
            <a:r>
              <a:rPr lang="en-US" sz="1100" dirty="0" smtClean="0"/>
              <a:t>US Gov/Economics</a:t>
            </a:r>
          </a:p>
          <a:p>
            <a:endParaRPr lang="en-US" sz="11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6"/>
                </a:solidFill>
              </a:rPr>
              <a:t>CAREER TECHNICAL ENDORSEMENT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Available for all diplomas options</a:t>
            </a:r>
          </a:p>
          <a:p>
            <a:r>
              <a:rPr lang="en-US" smtClean="0"/>
              <a:t>Must have at least 3 credits in sequenced cluster</a:t>
            </a:r>
          </a:p>
          <a:p>
            <a:r>
              <a:rPr lang="en-US" smtClean="0"/>
              <a:t>Courses taken at Autauga County Technology Center</a:t>
            </a:r>
          </a:p>
          <a:p>
            <a:endParaRPr lang="en-US" smtClean="0"/>
          </a:p>
        </p:txBody>
      </p:sp>
      <p:pic>
        <p:nvPicPr>
          <p:cNvPr id="27652" name="ClipArt Placeholder 7" descr="beatician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1752600"/>
            <a:ext cx="1741488" cy="1219200"/>
          </a:xfrm>
        </p:spPr>
      </p:pic>
      <p:pic>
        <p:nvPicPr>
          <p:cNvPr id="27653" name="Picture 4" descr="C:\Users\kimberley.hicks.MHS_EDU\AppData\Local\Microsoft\Windows\Temporary Internet Files\Content.IE5\4K2JRJ46\MP9004316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971800"/>
            <a:ext cx="1143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kimberley.hicks.MHS_EDU\AppData\Local\Microsoft\Windows\Temporary Internet Files\Content.IE5\J477910S\MP9004316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267200"/>
            <a:ext cx="10683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nurs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152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AUTOBOD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057400"/>
            <a:ext cx="12303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NCAA ELIGIBILTY STANDARDS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/>
          <a:lstStyle/>
          <a:p>
            <a:r>
              <a:rPr lang="en-US" dirty="0" smtClean="0"/>
              <a:t>16 core courses-Division I</a:t>
            </a:r>
          </a:p>
          <a:p>
            <a:r>
              <a:rPr lang="en-US" dirty="0" smtClean="0"/>
              <a:t>16 core courses-Division II</a:t>
            </a:r>
          </a:p>
          <a:p>
            <a:r>
              <a:rPr lang="en-US" dirty="0" smtClean="0"/>
              <a:t>ACT and SAT must be reported directly to NCAA</a:t>
            </a:r>
          </a:p>
          <a:p>
            <a:pPr lvl="1"/>
            <a:r>
              <a:rPr lang="en-US" dirty="0" smtClean="0"/>
              <a:t>Division I has a sliding scale </a:t>
            </a:r>
          </a:p>
          <a:p>
            <a:pPr lvl="1"/>
            <a:r>
              <a:rPr lang="en-US" dirty="0" smtClean="0"/>
              <a:t>Division II requires ACT sum score of 68 </a:t>
            </a:r>
            <a:r>
              <a:rPr lang="en-US" sz="1200" dirty="0" smtClean="0"/>
              <a:t>(English, math, reading and science</a:t>
            </a:r>
            <a:endParaRPr lang="en-US" dirty="0" smtClean="0"/>
          </a:p>
          <a:p>
            <a:r>
              <a:rPr lang="en-US" dirty="0" smtClean="0"/>
              <a:t>Only core courses are used to calculate GPA.</a:t>
            </a:r>
          </a:p>
          <a:p>
            <a:r>
              <a:rPr lang="en-US" dirty="0" smtClean="0"/>
              <a:t>Division I </a:t>
            </a:r>
            <a:r>
              <a:rPr lang="en-US" smtClean="0"/>
              <a:t>GPA </a:t>
            </a:r>
            <a:endParaRPr lang="en-US" dirty="0" smtClean="0"/>
          </a:p>
          <a:p>
            <a:r>
              <a:rPr lang="en-US" dirty="0" smtClean="0"/>
              <a:t>Division II requires a minimum of 2.000</a:t>
            </a:r>
          </a:p>
          <a:p>
            <a:endParaRPr lang="en-US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smtClean="0"/>
              <a:t>DIVISION I</a:t>
            </a:r>
          </a:p>
          <a:p>
            <a:pPr algn="ctr"/>
            <a:r>
              <a:rPr smtClean="0"/>
              <a:t>      16 Core-Course Rule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DIVISION II</a:t>
            </a:r>
          </a:p>
          <a:p>
            <a:pPr algn="ctr"/>
            <a:r>
              <a:rPr lang="en-US" dirty="0" smtClean="0"/>
              <a:t>14 Core-Course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sz="1600" u="sng" dirty="0" smtClean="0"/>
              <a:t>16 Core Courses:</a:t>
            </a:r>
          </a:p>
          <a:p>
            <a:pPr>
              <a:buNone/>
            </a:pPr>
            <a:r>
              <a:rPr lang="en-US" sz="1600" dirty="0" smtClean="0"/>
              <a:t>4 years of English</a:t>
            </a:r>
          </a:p>
          <a:p>
            <a:pPr>
              <a:buNone/>
            </a:pPr>
            <a:r>
              <a:rPr lang="en-US" sz="1600" dirty="0" smtClean="0"/>
              <a:t>3 years of mathematics (Algebra I or higher)</a:t>
            </a:r>
          </a:p>
          <a:p>
            <a:pPr>
              <a:buNone/>
            </a:pPr>
            <a:r>
              <a:rPr lang="en-US" sz="1600" dirty="0" smtClean="0"/>
              <a:t>2 years of natural/physical science (1 year of lab if offered)</a:t>
            </a:r>
          </a:p>
          <a:p>
            <a:pPr>
              <a:buNone/>
            </a:pPr>
            <a:r>
              <a:rPr lang="en-US" sz="1600" dirty="0" smtClean="0"/>
              <a:t>1 year of additional English, mathematics, or natural/physical science</a:t>
            </a:r>
          </a:p>
          <a:p>
            <a:pPr>
              <a:buNone/>
            </a:pPr>
            <a:r>
              <a:rPr lang="en-US" sz="1600" dirty="0" smtClean="0"/>
              <a:t>2 years of social science</a:t>
            </a:r>
          </a:p>
          <a:p>
            <a:pPr>
              <a:buNone/>
            </a:pPr>
            <a:r>
              <a:rPr lang="en-US" sz="1600" dirty="0" smtClean="0"/>
              <a:t>4 years of additional courses (from any area above, foreign language or non-doctrinal religion/philosophy)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1600" u="sng" dirty="0" smtClean="0"/>
              <a:t>16 Core Courses:</a:t>
            </a:r>
          </a:p>
          <a:p>
            <a:pPr>
              <a:buNone/>
            </a:pPr>
            <a:r>
              <a:rPr lang="en-US" sz="1600" dirty="0" smtClean="0"/>
              <a:t>3 years of English</a:t>
            </a:r>
          </a:p>
          <a:p>
            <a:pPr>
              <a:buNone/>
            </a:pPr>
            <a:r>
              <a:rPr lang="en-US" sz="1600" dirty="0" smtClean="0"/>
              <a:t>2 years of mathematics (Algebra I or higher)</a:t>
            </a:r>
          </a:p>
          <a:p>
            <a:pPr>
              <a:buNone/>
            </a:pPr>
            <a:r>
              <a:rPr lang="en-US" sz="1600" dirty="0" smtClean="0"/>
              <a:t>2 Years of natural/physical science (1 year of lab if offered)</a:t>
            </a:r>
          </a:p>
          <a:p>
            <a:pPr>
              <a:buNone/>
            </a:pPr>
            <a:r>
              <a:rPr lang="en-US" sz="1600" dirty="0" smtClean="0"/>
              <a:t>3 years of additional English, mathematics, or natural/physical science</a:t>
            </a:r>
          </a:p>
          <a:p>
            <a:pPr>
              <a:buNone/>
            </a:pPr>
            <a:r>
              <a:rPr lang="en-US" sz="1600" dirty="0" smtClean="0"/>
              <a:t>2 years of social science</a:t>
            </a:r>
          </a:p>
          <a:p>
            <a:pPr>
              <a:buNone/>
            </a:pPr>
            <a:r>
              <a:rPr lang="en-US" sz="1600" dirty="0" smtClean="0"/>
              <a:t>4 years of additional courses (from any area above, foreign language, or non-doctrinal religion/philosophy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NCAA ELIGIBILITY STANDARDS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/>
                </a:solidFill>
              </a:rPr>
              <a:t>What do colleges want and how do I get scholarships for my senior year?</a:t>
            </a:r>
            <a:r>
              <a:rPr lang="en-US" sz="3400" dirty="0" smtClean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29699" name="Picture 10" descr="MPj0439409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2449513"/>
            <a:ext cx="3924300" cy="2873375"/>
          </a:xfrm>
        </p:spPr>
      </p:pic>
      <p:sp>
        <p:nvSpPr>
          <p:cNvPr id="2970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57400"/>
            <a:ext cx="3924300" cy="3962400"/>
          </a:xfrm>
        </p:spPr>
        <p:txBody>
          <a:bodyPr/>
          <a:lstStyle/>
          <a:p>
            <a:r>
              <a:rPr lang="en-US" sz="3600" b="1" smtClean="0"/>
              <a:t>High GPA!</a:t>
            </a:r>
          </a:p>
          <a:p>
            <a:endParaRPr lang="en-US" sz="3600" b="1" smtClean="0"/>
          </a:p>
          <a:p>
            <a:r>
              <a:rPr lang="en-US" sz="3600" b="1" smtClean="0"/>
              <a:t>High ACT Score!</a:t>
            </a:r>
          </a:p>
          <a:p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accent6"/>
                </a:solidFill>
              </a:rPr>
              <a:t>Registration Process</a:t>
            </a:r>
          </a:p>
        </p:txBody>
      </p:sp>
      <p:pic>
        <p:nvPicPr>
          <p:cNvPr id="29699" name="Picture 10" descr="MPj0439409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2449513"/>
            <a:ext cx="3924300" cy="2873375"/>
          </a:xfrm>
        </p:spPr>
      </p:pic>
      <p:sp>
        <p:nvSpPr>
          <p:cNvPr id="2970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57400"/>
            <a:ext cx="3924300" cy="3962400"/>
          </a:xfrm>
        </p:spPr>
        <p:txBody>
          <a:bodyPr/>
          <a:lstStyle/>
          <a:p>
            <a:r>
              <a:rPr lang="en-US" sz="2600" dirty="0" smtClean="0"/>
              <a:t>Review/discuss tonight’s information with your child.</a:t>
            </a:r>
          </a:p>
          <a:p>
            <a:r>
              <a:rPr lang="en-US" sz="2600" dirty="0" smtClean="0"/>
              <a:t>Turn in completed forms to Mrs. Tubbs </a:t>
            </a:r>
            <a:r>
              <a:rPr lang="en-US" sz="2600" smtClean="0"/>
              <a:t>March 31st.</a:t>
            </a:r>
            <a:endParaRPr lang="en-US" sz="2600" dirty="0" smtClean="0"/>
          </a:p>
          <a:p>
            <a:r>
              <a:rPr lang="en-US" sz="2600" dirty="0" smtClean="0"/>
              <a:t>Orientation in August for more details and schedule pickup.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MARBURY HIGH SCHOOL </a:t>
            </a:r>
            <a:endParaRPr lang="en-US" sz="4400" dirty="0">
              <a:latin typeface="Arial Black" pitchFamily="34" charset="0"/>
            </a:endParaRPr>
          </a:p>
        </p:txBody>
      </p:sp>
      <p:pic>
        <p:nvPicPr>
          <p:cNvPr id="6" name="Picture 5" descr="gradu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134370"/>
            <a:ext cx="3048000" cy="2028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600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ritannic Bold" pitchFamily="34" charset="0"/>
              </a:rPr>
              <a:t>CLASS OF </a:t>
            </a:r>
            <a:r>
              <a:rPr lang="en-US" sz="7200" dirty="0" smtClean="0">
                <a:latin typeface="Britannic Bold" pitchFamily="34" charset="0"/>
              </a:rPr>
              <a:t>2021</a:t>
            </a:r>
            <a:endParaRPr lang="en-US" sz="7200" dirty="0">
              <a:latin typeface="Britannic Bold" pitchFamily="34" charset="0"/>
            </a:endParaRPr>
          </a:p>
        </p:txBody>
      </p:sp>
      <p:pic>
        <p:nvPicPr>
          <p:cNvPr id="1027" name="Picture 3" descr="C:\Users\kimberley.hicks.MHS_EDU\AppData\Local\Microsoft\Windows\Temporary Internet Files\Content.IE5\3O8MQ1RJ\bulldo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152995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91000" y="34290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n-lt"/>
              </a:rPr>
              <a:t>Begin with the END in Mind!!!!</a:t>
            </a:r>
            <a:endParaRPr lang="en-US" sz="5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	</a:t>
            </a:r>
            <a:r>
              <a:rPr lang="en-US" sz="4000" b="1" dirty="0" smtClean="0">
                <a:solidFill>
                  <a:schemeClr val="accent6"/>
                </a:solidFill>
              </a:rPr>
              <a:t>REGISTRATION FORMS!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362200" y="582295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6962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Choose Diploma Type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Student and Parent Sign the   </a:t>
            </a:r>
          </a:p>
          <a:p>
            <a:r>
              <a:rPr lang="en-US" sz="2800" dirty="0" smtClean="0"/>
              <a:t>   Registration form (include a contact </a:t>
            </a:r>
          </a:p>
          <a:p>
            <a:r>
              <a:rPr lang="en-US" sz="2800" dirty="0" smtClean="0"/>
              <a:t>   number)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Choose LIFE Credit (Already completed</a:t>
            </a:r>
          </a:p>
          <a:p>
            <a:r>
              <a:rPr lang="en-US" sz="2800" dirty="0" smtClean="0"/>
              <a:t>   for you)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Choose Career Preparedness (Already </a:t>
            </a:r>
          </a:p>
          <a:p>
            <a:r>
              <a:rPr lang="en-US" sz="2800" dirty="0" smtClean="0"/>
              <a:t>   completed for you)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Choose elective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Choose 3 alternate electives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	</a:t>
            </a:r>
            <a:endParaRPr lang="en-US" sz="4000" b="1" dirty="0" smtClean="0">
              <a:solidFill>
                <a:schemeClr val="accent6"/>
              </a:solidFill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362200" y="582295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6639" t="12597" r="25240" b="10791"/>
          <a:stretch>
            <a:fillRect/>
          </a:stretch>
        </p:blipFill>
        <p:spPr bwMode="auto">
          <a:xfrm>
            <a:off x="1066800" y="1524000"/>
            <a:ext cx="7239000" cy="46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</a:rPr>
              <a:t>REGISTRATION FORMS!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REGISTRATION FORMS!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8382" t="64022" r="16912" b="1505"/>
          <a:stretch>
            <a:fillRect/>
          </a:stretch>
        </p:blipFill>
        <p:spPr bwMode="auto">
          <a:xfrm>
            <a:off x="304800" y="27432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tencil" pitchFamily="82" charset="0"/>
              </a:rPr>
              <a:t>Course Override</a:t>
            </a:r>
          </a:p>
          <a:p>
            <a:pPr algn="ctr"/>
            <a:r>
              <a:rPr lang="en-US" sz="2000" dirty="0" smtClean="0"/>
              <a:t>If you want to change the suggested courses, you will enter the requested course(s), and sign/date at the bottom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	</a:t>
            </a:r>
            <a:r>
              <a:rPr lang="en-US" sz="4000" b="1" dirty="0" smtClean="0">
                <a:solidFill>
                  <a:schemeClr val="accent6"/>
                </a:solidFill>
              </a:rPr>
              <a:t>REGISTRATION FORMS!</a:t>
            </a:r>
          </a:p>
        </p:txBody>
      </p:sp>
      <p:pic>
        <p:nvPicPr>
          <p:cNvPr id="30723" name="Picture 7" descr="ist2_5357160-screaming-baby-in-play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8" y="1905000"/>
            <a:ext cx="26209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362200" y="582295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1447800" y="5746750"/>
            <a:ext cx="803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…AND YOU THOUGHT THESE WERE THE ROUGH YEARS!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 Black" pitchFamily="34" charset="0"/>
              </a:rPr>
              <a:t>4 Year Plan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Please complete this form in pencil because it will change over the next 4 years.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Complete the four year plan and return it with registration forms.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Kimberley Hicks,</a:t>
            </a:r>
          </a:p>
          <a:p>
            <a:r>
              <a:rPr lang="en-US" dirty="0" smtClean="0"/>
              <a:t>Guidance Counselor</a:t>
            </a:r>
          </a:p>
          <a:p>
            <a:endParaRPr lang="en-US" dirty="0" smtClean="0"/>
          </a:p>
          <a:p>
            <a:r>
              <a:rPr lang="en-US" dirty="0" smtClean="0"/>
              <a:t>Marbury High School </a:t>
            </a:r>
          </a:p>
          <a:p>
            <a:r>
              <a:rPr lang="en-US" dirty="0" smtClean="0"/>
              <a:t>2360 Highway 31 North</a:t>
            </a:r>
          </a:p>
          <a:p>
            <a:r>
              <a:rPr lang="en-US" dirty="0" smtClean="0"/>
              <a:t>Deatsville, AL 36022</a:t>
            </a:r>
          </a:p>
          <a:p>
            <a:endParaRPr lang="en-US" dirty="0" smtClean="0"/>
          </a:p>
          <a:p>
            <a:r>
              <a:rPr lang="en-US" dirty="0" smtClean="0"/>
              <a:t>(334) 387-1910</a:t>
            </a:r>
          </a:p>
          <a:p>
            <a:r>
              <a:rPr lang="en-US" dirty="0" smtClean="0"/>
              <a:t>kimberley.hicks@acboe.net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Website:  www.marburyhighschool.org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/>
                </a:solidFill>
              </a:rPr>
              <a:t>GRADUATION REQUIREMENTS: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b="1" dirty="0" smtClean="0"/>
              <a:t>24 CREDITS</a:t>
            </a:r>
          </a:p>
          <a:p>
            <a:r>
              <a:rPr lang="en-US" sz="2600" b="1" dirty="0" smtClean="0"/>
              <a:t>7 CLASSES PER YEAR=7x4=28</a:t>
            </a:r>
          </a:p>
          <a:p>
            <a:r>
              <a:rPr lang="en-US" sz="2600" b="1" dirty="0" smtClean="0"/>
              <a:t>Must have 5 credits to be a Sophomore</a:t>
            </a:r>
          </a:p>
          <a:p>
            <a:endParaRPr lang="en-US" sz="2600" b="1" dirty="0" smtClean="0"/>
          </a:p>
        </p:txBody>
      </p:sp>
      <p:pic>
        <p:nvPicPr>
          <p:cNvPr id="17412" name="Picture 7" descr="MPj0439480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7400"/>
            <a:ext cx="3924300" cy="2951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REQUIRED CLASSES:</a:t>
            </a:r>
          </a:p>
        </p:txBody>
      </p:sp>
      <p:pic>
        <p:nvPicPr>
          <p:cNvPr id="18435" name="Picture 7" descr="MPj0439254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1924050"/>
            <a:ext cx="3924300" cy="3924300"/>
          </a:xfrm>
        </p:spPr>
      </p:pic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3924300" cy="4724400"/>
          </a:xfrm>
        </p:spPr>
        <p:txBody>
          <a:bodyPr/>
          <a:lstStyle/>
          <a:p>
            <a:r>
              <a:rPr lang="en-US" sz="2400" dirty="0" smtClean="0"/>
              <a:t>4X4=ENGLISH, SCIENCE, MATH, HISTORY(16)</a:t>
            </a:r>
          </a:p>
          <a:p>
            <a:r>
              <a:rPr lang="en-US" sz="2400" dirty="0" smtClean="0"/>
              <a:t>1 Career Preparedness</a:t>
            </a:r>
          </a:p>
          <a:p>
            <a:r>
              <a:rPr lang="en-US" sz="2400" dirty="0" smtClean="0"/>
              <a:t>1 CREDIT=PE </a:t>
            </a:r>
          </a:p>
          <a:p>
            <a:r>
              <a:rPr lang="en-US" sz="2400" dirty="0" smtClean="0"/>
              <a:t>.5 CREDIT= HEALTH</a:t>
            </a:r>
          </a:p>
          <a:p>
            <a:r>
              <a:rPr lang="en-US" sz="2400" dirty="0" smtClean="0"/>
              <a:t>3 Career Tech Education and/or Foreign Language and /or Arts Education</a:t>
            </a:r>
          </a:p>
          <a:p>
            <a:r>
              <a:rPr lang="en-US" sz="2400" dirty="0" smtClean="0"/>
              <a:t>2.5 CREDITS ELECTIVES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914400"/>
          </a:xfrm>
        </p:spPr>
        <p:txBody>
          <a:bodyPr/>
          <a:lstStyle/>
          <a:p>
            <a:r>
              <a:rPr lang="en-US" dirty="0" smtClean="0"/>
              <a:t>Which diploma endorsement is best for my child?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Past Academic Performance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Standardized Test Results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Work Habits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Interests/Motivation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College/Career Goals</a:t>
            </a:r>
            <a:endParaRPr lang="en-US" sz="2800" dirty="0"/>
          </a:p>
        </p:txBody>
      </p:sp>
      <p:pic>
        <p:nvPicPr>
          <p:cNvPr id="2050" name="Picture 2" descr="C:\Users\kimberley.hicks.MHS_EDU\AppData\Local\Microsoft\Windows\Temporary Internet Files\Content.IE5\RV44KZDL\194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916940" cy="196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WHAT COUNTS?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524000"/>
          <a:ext cx="800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WHAT COUNTS?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524000"/>
          <a:ext cx="800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WHAT COUNTS?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524000"/>
          <a:ext cx="800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914400"/>
          </a:xfrm>
        </p:spPr>
        <p:txBody>
          <a:bodyPr/>
          <a:lstStyle/>
          <a:p>
            <a:r>
              <a:rPr lang="en-US" dirty="0" smtClean="0"/>
              <a:t>Core Class Placement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828800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Placement Determination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 Series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ASPIRE Scores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 Placement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Semester Grades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3893279" cy="2590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449E"/>
      </a:accent1>
      <a:accent2>
        <a:srgbClr val="FFFFFF"/>
      </a:accent2>
      <a:accent3>
        <a:srgbClr val="4B98FF"/>
      </a:accent3>
      <a:accent4>
        <a:srgbClr val="2B71FF"/>
      </a:accent4>
      <a:accent5>
        <a:srgbClr val="151515"/>
      </a:accent5>
      <a:accent6>
        <a:srgbClr val="00349E"/>
      </a:accent6>
      <a:hlink>
        <a:srgbClr val="FFFF00"/>
      </a:hlink>
      <a:folHlink>
        <a:srgbClr val="00B05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1432</TotalTime>
  <Words>890</Words>
  <Application>Microsoft Office PowerPoint</Application>
  <PresentationFormat>On-screen Show (4:3)</PresentationFormat>
  <Paragraphs>288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WELCOME TO  MARBURY HIGH SCHOOL!</vt:lpstr>
      <vt:lpstr>Slide 2</vt:lpstr>
      <vt:lpstr>GRADUATION REQUIREMENTS:</vt:lpstr>
      <vt:lpstr>REQUIRED CLASSES:</vt:lpstr>
      <vt:lpstr>Which diploma endorsement is best for my child?</vt:lpstr>
      <vt:lpstr>WHAT COUNTS?</vt:lpstr>
      <vt:lpstr>WHAT COUNTS?</vt:lpstr>
      <vt:lpstr>WHAT COUNTS?</vt:lpstr>
      <vt:lpstr>Core Class Placement</vt:lpstr>
      <vt:lpstr>ALABAMA HAS ONE DIPLOMA!  “THE ALABAMA HIGH SCHOOL DIPLOMA” </vt:lpstr>
      <vt:lpstr>HONORS ENDORSEMENT</vt:lpstr>
      <vt:lpstr>Honors Course Sequencing</vt:lpstr>
      <vt:lpstr>STANDARD ENDORSEMENT</vt:lpstr>
      <vt:lpstr>Standard Course Sequencing</vt:lpstr>
      <vt:lpstr>CAREER TECHNICAL ENDORSEMENT</vt:lpstr>
      <vt:lpstr>NCAA ELIGIBILTY STANDARDS</vt:lpstr>
      <vt:lpstr>NCAA ELIGIBILITY STANDARDS</vt:lpstr>
      <vt:lpstr>What do colleges want and how do I get scholarships for my senior year? </vt:lpstr>
      <vt:lpstr>Registration Process</vt:lpstr>
      <vt:lpstr> REGISTRATION FORMS!</vt:lpstr>
      <vt:lpstr> </vt:lpstr>
      <vt:lpstr>REGISTRATION FORMS!</vt:lpstr>
      <vt:lpstr> REGISTRATION FORMS!</vt:lpstr>
      <vt:lpstr>4 Year Plan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STANHOPE ELMORE!</dc:title>
  <dc:creator>Robin Davis</dc:creator>
  <cp:lastModifiedBy>kimberley.hicks</cp:lastModifiedBy>
  <cp:revision>150</cp:revision>
  <dcterms:created xsi:type="dcterms:W3CDTF">2009-02-18T00:53:20Z</dcterms:created>
  <dcterms:modified xsi:type="dcterms:W3CDTF">2017-03-02T17:50:17Z</dcterms:modified>
</cp:coreProperties>
</file>