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4ECB-EF15-4F6C-9056-659F40E8287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6976-FFAB-42ED-A391-A80FC71D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2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4ECB-EF15-4F6C-9056-659F40E8287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6976-FFAB-42ED-A391-A80FC71D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8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4ECB-EF15-4F6C-9056-659F40E8287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6976-FFAB-42ED-A391-A80FC71D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4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4ECB-EF15-4F6C-9056-659F40E8287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6976-FFAB-42ED-A391-A80FC71D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0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4ECB-EF15-4F6C-9056-659F40E8287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6976-FFAB-42ED-A391-A80FC71D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4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4ECB-EF15-4F6C-9056-659F40E8287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6976-FFAB-42ED-A391-A80FC71D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4ECB-EF15-4F6C-9056-659F40E8287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6976-FFAB-42ED-A391-A80FC71D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4ECB-EF15-4F6C-9056-659F40E8287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6976-FFAB-42ED-A391-A80FC71D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8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4ECB-EF15-4F6C-9056-659F40E8287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6976-FFAB-42ED-A391-A80FC71D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4ECB-EF15-4F6C-9056-659F40E8287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6976-FFAB-42ED-A391-A80FC71D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4ECB-EF15-4F6C-9056-659F40E8287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6976-FFAB-42ED-A391-A80FC71D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3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04ECB-EF15-4F6C-9056-659F40E8287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6976-FFAB-42ED-A391-A80FC71D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1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Theme</vt:lpstr>
    </vt:vector>
  </TitlesOfParts>
  <Company>DeSoto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Hornsby</dc:creator>
  <cp:lastModifiedBy>Vicki Hornsby</cp:lastModifiedBy>
  <cp:revision>2</cp:revision>
  <dcterms:created xsi:type="dcterms:W3CDTF">2018-03-29T13:46:07Z</dcterms:created>
  <dcterms:modified xsi:type="dcterms:W3CDTF">2018-04-16T15:06:05Z</dcterms:modified>
</cp:coreProperties>
</file>