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8C"/>
    <a:srgbClr val="77FB61"/>
    <a:srgbClr val="080DC8"/>
    <a:srgbClr val="0E007E"/>
    <a:srgbClr val="8E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3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A12-9E4B-408C-AFDE-7A6EAB1884F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l.calhoun@hcbe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" r="1183"/>
          <a:stretch/>
        </p:blipFill>
        <p:spPr>
          <a:xfrm>
            <a:off x="-58548" y="58504"/>
            <a:ext cx="7772400" cy="9999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867852">
            <a:off x="3045158" y="81942"/>
            <a:ext cx="4542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mello"/>
                <a:cs typeface="bromello"/>
              </a:rPr>
              <a:t>Mrs. </a:t>
            </a:r>
            <a:r>
              <a:rPr lang="en-US" sz="4800" dirty="0" smtClean="0">
                <a:latin typeface="bromello"/>
                <a:cs typeface="bromello"/>
              </a:rPr>
              <a:t>Calhoun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831" y="3156559"/>
            <a:ext cx="36355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My name is </a:t>
            </a:r>
            <a:r>
              <a:rPr lang="en-US" sz="1600" dirty="0" smtClean="0">
                <a:latin typeface="Century Gothic" panose="020B0502020202020204" pitchFamily="34" charset="0"/>
              </a:rPr>
              <a:t>Mandy Calhoun </a:t>
            </a:r>
            <a:r>
              <a:rPr lang="en-US" sz="1600" dirty="0">
                <a:latin typeface="Century Gothic" panose="020B0502020202020204" pitchFamily="34" charset="0"/>
              </a:rPr>
              <a:t>and I grew up in </a:t>
            </a:r>
            <a:r>
              <a:rPr lang="en-US" sz="1600" dirty="0" smtClean="0">
                <a:latin typeface="Century Gothic" panose="020B0502020202020204" pitchFamily="34" charset="0"/>
              </a:rPr>
              <a:t>Chauncey, </a:t>
            </a:r>
            <a:r>
              <a:rPr lang="en-US" sz="1600" dirty="0">
                <a:latin typeface="Century Gothic" panose="020B0502020202020204" pitchFamily="34" charset="0"/>
              </a:rPr>
              <a:t>GA.  </a:t>
            </a:r>
            <a:r>
              <a:rPr lang="en-US" sz="1600" dirty="0" smtClean="0">
                <a:latin typeface="Century Gothic" panose="020B0502020202020204" pitchFamily="34" charset="0"/>
              </a:rPr>
              <a:t>My teaching career started in Bibb County at Weaver Middle School.  </a:t>
            </a:r>
            <a:r>
              <a:rPr lang="en-US" sz="1600" dirty="0">
                <a:latin typeface="Century Gothic" panose="020B0502020202020204" pitchFamily="34" charset="0"/>
              </a:rPr>
              <a:t>I </a:t>
            </a:r>
            <a:r>
              <a:rPr lang="en-US" sz="1600" dirty="0" smtClean="0">
                <a:latin typeface="Century Gothic" panose="020B0502020202020204" pitchFamily="34" charset="0"/>
              </a:rPr>
              <a:t>taught in Macon</a:t>
            </a:r>
            <a:r>
              <a:rPr lang="en-US" sz="1600" smtClean="0">
                <a:latin typeface="Century Gothic" panose="020B0502020202020204" pitchFamily="34" charset="0"/>
              </a:rPr>
              <a:t>, GA </a:t>
            </a:r>
            <a:r>
              <a:rPr lang="en-US" sz="1600" dirty="0" smtClean="0">
                <a:latin typeface="Century Gothic" panose="020B0502020202020204" pitchFamily="34" charset="0"/>
              </a:rPr>
              <a:t>for 4 years. I have lived and taught in Perry for the last 17 years. I have been married to my husband, Ralie Calhoun for 4 years. I have an 18 year old step daughter, Ashlie and a 17 year old step daughter, Maya. I also have several fur babies; 2 dogs and 4 cats.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0807" y="3043679"/>
            <a:ext cx="33862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  <a:hlinkClick r:id="rId3"/>
              </a:rPr>
              <a:t>a</a:t>
            </a:r>
            <a:r>
              <a:rPr lang="en-US" sz="1600" dirty="0" smtClean="0">
                <a:latin typeface="Century Gothic" panose="020B0502020202020204" pitchFamily="34" charset="0"/>
                <a:hlinkClick r:id="rId3"/>
              </a:rPr>
              <a:t>manda.l.calhoun@hcbe.net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478-988-6285 </a:t>
            </a:r>
            <a:r>
              <a:rPr lang="en-US" dirty="0" smtClean="0">
                <a:latin typeface="Century Gothic" panose="020B0502020202020204" pitchFamily="34" charset="0"/>
              </a:rPr>
              <a:t>Ext. 2977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545" y="6912530"/>
            <a:ext cx="37641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cs typeface="Calibri" panose="020F0502020204030204" pitchFamily="34" charset="0"/>
              </a:rPr>
              <a:t>Bachelor’s Middle </a:t>
            </a:r>
            <a:r>
              <a:rPr lang="en-US" sz="14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Grades: Georgia College &amp; State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Master’s  Middle Grades: Troy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Specialist in Curriculum &amp; Instruction: Piedmont College</a:t>
            </a:r>
            <a:endParaRPr lang="en-US" sz="14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6455434"/>
            <a:ext cx="32329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entury Gothic" panose="020B0502020202020204" pitchFamily="34" charset="0"/>
              </a:rPr>
              <a:t>A few of my favorite things…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Spending time with  family, fishing (river &amp; ocean), mystery movies/books, Netflix, anything Amazon, Starbucks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261" y="8949521"/>
            <a:ext cx="7227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Welcome to 8</a:t>
            </a:r>
            <a:r>
              <a:rPr lang="en-US" baseline="30000" dirty="0">
                <a:latin typeface="Century Gothic" panose="020B0502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</a:rPr>
              <a:t> grade science!  I am </a:t>
            </a:r>
            <a:r>
              <a:rPr lang="en-US" dirty="0" smtClean="0">
                <a:latin typeface="Century Gothic" panose="020B0502020202020204" pitchFamily="34" charset="0"/>
              </a:rPr>
              <a:t>excited </a:t>
            </a:r>
            <a:r>
              <a:rPr lang="en-US" dirty="0">
                <a:latin typeface="Century Gothic" panose="020B0502020202020204" pitchFamily="34" charset="0"/>
              </a:rPr>
              <a:t>to be your teacher and to be back in school learning together.  This year will be full of LOTS of new adventures. </a:t>
            </a:r>
          </a:p>
        </p:txBody>
      </p:sp>
      <p:pic>
        <p:nvPicPr>
          <p:cNvPr id="1026" name="Picture 2" descr="Science clipart free images 2 - Wiki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72" y="3747074"/>
            <a:ext cx="3068193" cy="23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2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2EDFB1921BE4DBE5336258914DA55" ma:contentTypeVersion="13" ma:contentTypeDescription="Create a new document." ma:contentTypeScope="" ma:versionID="5b04d0dd96f5e2b853fcbd878779ddca">
  <xsd:schema xmlns:xsd="http://www.w3.org/2001/XMLSchema" xmlns:xs="http://www.w3.org/2001/XMLSchema" xmlns:p="http://schemas.microsoft.com/office/2006/metadata/properties" xmlns:ns3="502de2dc-705f-4051-98e5-5ac4dc7c808b" xmlns:ns4="a064e824-90b0-4edd-a45a-1d01f386a02c" targetNamespace="http://schemas.microsoft.com/office/2006/metadata/properties" ma:root="true" ma:fieldsID="717cff9954cda93204f989dee2075ccd" ns3:_="" ns4:_="">
    <xsd:import namespace="502de2dc-705f-4051-98e5-5ac4dc7c808b"/>
    <xsd:import namespace="a064e824-90b0-4edd-a45a-1d01f386a02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de2dc-705f-4051-98e5-5ac4dc7c80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4e824-90b0-4edd-a45a-1d01f386a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62B1E1-8223-4CBC-96A7-CBDFAEAD0900}">
  <ds:schemaRefs>
    <ds:schemaRef ds:uri="http://purl.org/dc/elements/1.1/"/>
    <ds:schemaRef ds:uri="502de2dc-705f-4051-98e5-5ac4dc7c808b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a064e824-90b0-4edd-a45a-1d01f386a02c"/>
  </ds:schemaRefs>
</ds:datastoreItem>
</file>

<file path=customXml/itemProps2.xml><?xml version="1.0" encoding="utf-8"?>
<ds:datastoreItem xmlns:ds="http://schemas.openxmlformats.org/officeDocument/2006/customXml" ds:itemID="{25FB5627-08DC-4E90-9096-3B330CF27C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CC5B7A-8FD6-4E28-AFB4-7A91A340A2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2de2dc-705f-4051-98e5-5ac4dc7c808b"/>
    <ds:schemaRef ds:uri="a064e824-90b0-4edd-a45a-1d01f386a0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7412</TotalTime>
  <Words>187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bromello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Amanda M. (HW)</dc:creator>
  <cp:lastModifiedBy>Calhoun, Amanda</cp:lastModifiedBy>
  <cp:revision>30</cp:revision>
  <cp:lastPrinted>2021-07-29T16:52:49Z</cp:lastPrinted>
  <dcterms:created xsi:type="dcterms:W3CDTF">2017-11-04T23:41:07Z</dcterms:created>
  <dcterms:modified xsi:type="dcterms:W3CDTF">2021-07-30T11:09:09Z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0x0101005352EDFB1921BE4DBE5336258914DA55</vt:lpwstr>
  </property>
</Properties>
</file>