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ld Standard TT"/>
      <p:regular r:id="rId16"/>
      <p:bold r:id="rId17"/>
      <p: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bold.fntdata"/><Relationship Id="rId16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5509bd68c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5509bd68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5509bd68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5509bd68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5509bd68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5509bd68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5509bd68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5509bd68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5509bd68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5509bd68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5509bd68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5509bd68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5509bd68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5509bd68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5509bd68c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5509bd68c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5509bd68c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b5509bd68c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Morgan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Remember!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Generalizations are broad statements.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are valid.  Some are faulty.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Valid generalizations are supported by facts, examples, and logical thinking.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Watch out for words like all or never.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</a:t>
            </a:r>
            <a:r>
              <a:rPr lang="en"/>
              <a:t>generalization</a:t>
            </a:r>
            <a:r>
              <a:rPr lang="en"/>
              <a:t>?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A generalization is a broad statement about what a group of people or things have in common.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For example, using what you know and have observed you could </a:t>
            </a:r>
            <a:r>
              <a:rPr lang="en" sz="2900"/>
              <a:t>generalize</a:t>
            </a:r>
            <a:r>
              <a:rPr lang="en" sz="2900"/>
              <a:t> by saying, “Most people in the United States greet each other with a </a:t>
            </a:r>
            <a:r>
              <a:rPr lang="en" sz="2900"/>
              <a:t>handshake.”</a:t>
            </a:r>
            <a:endParaRPr sz="2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“good” and “bad” generalizations.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You could say, “Most people in the United States greet each other with a handshake.”  That’s because it’s the customary greeting in America and it’s </a:t>
            </a:r>
            <a:r>
              <a:rPr lang="en" sz="2600"/>
              <a:t>supported</a:t>
            </a:r>
            <a:r>
              <a:rPr lang="en" sz="2600"/>
              <a:t> by fact.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You should not say, “All people in the United States greet each other with a handshake.”  Saying all means everybody, and that’s unlikely to be true.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“Clue Words” to Help Find Generalizations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All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Always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Never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Most 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Many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Sometimes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Generally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Careful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Be careful when using the words “all, no, none, everyone, nobody, always, and never.”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These words are clue words that generally show “bad” generalizations.  Always and never are very strong words.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“Bad” generalizations might be faulty generalization.</a:t>
            </a:r>
            <a:endParaRPr sz="2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10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Valid Generalizations</a:t>
            </a:r>
            <a:endParaRPr sz="3900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5765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/>
              <a:t>Valid means true.</a:t>
            </a:r>
            <a:endParaRPr sz="34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Supported by facts.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Uses logic and reasoning.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Proven with several examples.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Faulty Generalizations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Faulty means false.</a:t>
            </a:r>
            <a:endParaRPr sz="29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Not supported by facts.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Watch for the key words.</a:t>
            </a:r>
            <a:endParaRPr sz="2500"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" sz="2500"/>
              <a:t>None, all, always, never, everyone, nobody.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Just one exception can prove a generalization false.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 cream</a:t>
            </a:r>
            <a:r>
              <a:rPr lang="en"/>
              <a:t> is everyone’s favorite dessert.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wrong with this </a:t>
            </a:r>
            <a:r>
              <a:rPr lang="en" sz="2600"/>
              <a:t>generalization</a:t>
            </a:r>
            <a:r>
              <a:rPr lang="en" sz="2600"/>
              <a:t>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How could you make it a valid generalization?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 or Faulty Generalizations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high school students love sports and movies.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Teenagers sometimes dress in messy clothes.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Children in large families never get enough attention.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Many people love tacos.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lot of students are enjoying being at home.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Children always want to wake up at seven in the morning.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Most teachers enjoy their summer vacations.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