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7.xml"/>
  <Override ContentType="application/vnd.openxmlformats-officedocument.presentationml.notesSlide+xml" PartName="/ppt/notesSlides/notesSlide5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84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6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9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50.xml"/>
  <Override ContentType="application/vnd.openxmlformats-officedocument.presentationml.notesSlide+xml" PartName="/ppt/notesSlides/notesSlide68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82.xml"/>
  <Override ContentType="application/vnd.openxmlformats-officedocument.presentationml.notesSlide+xml" PartName="/ppt/notesSlides/notesSlide8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51.xml"/>
  <Override ContentType="application/vnd.openxmlformats-officedocument.presentationml.notesSlide+xml" PartName="/ppt/notesSlides/notesSlide77.xml"/>
  <Override ContentType="application/vnd.openxmlformats-officedocument.presentationml.notesSlide+xml" PartName="/ppt/notesSlides/notesSlide90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8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73.xml"/>
  <Override ContentType="application/vnd.openxmlformats-officedocument.presentationml.notesSlide+xml" PartName="/ppt/notesSlides/notesSlide56.xml"/>
  <Override ContentType="application/vnd.openxmlformats-officedocument.presentationml.notesSlide+xml" PartName="/ppt/notesSlides/notesSlide8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69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80.xml"/>
  <Override ContentType="application/vnd.openxmlformats-officedocument.presentationml.notesSlide+xml" PartName="/ppt/notesSlides/notesSlide61.xml"/>
  <Override ContentType="application/vnd.openxmlformats-officedocument.presentationml.notesSlide+xml" PartName="/ppt/notesSlides/notesSlide74.xml"/>
  <Override ContentType="application/vnd.openxmlformats-officedocument.presentationml.notesSlide+xml" PartName="/ppt/notesSlides/notesSlide87.xml"/>
  <Override ContentType="application/vnd.openxmlformats-officedocument.presentationml.notesSlide+xml" PartName="/ppt/notesSlides/notesSlide57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58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8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75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62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54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70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89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63.xml"/>
  <Override ContentType="application/vnd.openxmlformats-officedocument.presentationml.notesSlide+xml" PartName="/ppt/notesSlides/notesSlide5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72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60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64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5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5.xml"/>
  <Override ContentType="application/vnd.openxmlformats-officedocument.presentationml.notesSlide+xml" PartName="/ppt/notesSlides/notesSlide78.xml"/>
  <Override ContentType="application/vnd.openxmlformats-officedocument.presentationml.notesSlide+xml" PartName="/ppt/notesSlides/notesSlide79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49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83.xml"/>
  <Override ContentType="application/vnd.openxmlformats-officedocument.presentationml.notesSlide+xml" PartName="/ppt/notesSlides/notesSlide71.xml"/>
  <Override ContentType="application/vnd.openxmlformats-officedocument.presentationml.notesSlide+xml" PartName="/ppt/notesSlides/notesSlide53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66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78.xml"/>
  <Override ContentType="application/vnd.openxmlformats-officedocument.presentationml.slide+xml" PartName="/ppt/slides/slide86.xml"/>
  <Override ContentType="application/vnd.openxmlformats-officedocument.presentationml.slide+xml" PartName="/ppt/slides/slide35.xml"/>
  <Override ContentType="application/vnd.openxmlformats-officedocument.presentationml.slide+xml" PartName="/ppt/slides/slide60.xml"/>
  <Override ContentType="application/vnd.openxmlformats-officedocument.presentationml.slide+xml" PartName="/ppt/slides/slide5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slide+xml" PartName="/ppt/slides/slide69.xml"/>
  <Override ContentType="application/vnd.openxmlformats-officedocument.presentationml.slide+xml" PartName="/ppt/slides/slide85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50.xml"/>
  <Override ContentType="application/vnd.openxmlformats-officedocument.presentationml.slide+xml" PartName="/ppt/slides/slide77.xml"/>
  <Override ContentType="application/vnd.openxmlformats-officedocument.presentationml.slide+xml" PartName="/ppt/slides/slide34.xml"/>
  <Override ContentType="application/vnd.openxmlformats-officedocument.presentationml.slide+xml" PartName="/ppt/slides/slide33.xml"/>
  <Override ContentType="application/vnd.openxmlformats-officedocument.presentationml.slide+xml" PartName="/ppt/slides/slide51.xml"/>
  <Override ContentType="application/vnd.openxmlformats-officedocument.presentationml.slide+xml" PartName="/ppt/slides/slide16.xml"/>
  <Override ContentType="application/vnd.openxmlformats-officedocument.presentationml.slide+xml" PartName="/ppt/slides/slide6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84.xml"/>
  <Override ContentType="application/vnd.openxmlformats-officedocument.presentationml.slide+xml" PartName="/ppt/slides/slide37.xml"/>
  <Override ContentType="application/vnd.openxmlformats-officedocument.presentationml.slide+xml" PartName="/ppt/slides/slide71.xml"/>
  <Override ContentType="application/vnd.openxmlformats-officedocument.presentationml.slide+xml" PartName="/ppt/slides/slide41.xml"/>
  <Override ContentType="application/vnd.openxmlformats-officedocument.presentationml.slide+xml" PartName="/ppt/slides/slide67.xml"/>
  <Override ContentType="application/vnd.openxmlformats-officedocument.presentationml.slide+xml" PartName="/ppt/slides/slide7.xml"/>
  <Override ContentType="application/vnd.openxmlformats-officedocument.presentationml.slide+xml" PartName="/ppt/slides/slide54.xml"/>
  <Override ContentType="application/vnd.openxmlformats-officedocument.presentationml.slide+xml" PartName="/ppt/slides/slide36.xml"/>
  <Override ContentType="application/vnd.openxmlformats-officedocument.presentationml.slide+xml" PartName="/ppt/slides/slide66.xml"/>
  <Override ContentType="application/vnd.openxmlformats-officedocument.presentationml.slide+xml" PartName="/ppt/slides/slide79.xml"/>
  <Override ContentType="application/vnd.openxmlformats-officedocument.presentationml.slide+xml" PartName="/ppt/slides/slide23.xml"/>
  <Override ContentType="application/vnd.openxmlformats-officedocument.presentationml.slide+xml" PartName="/ppt/slides/slide49.xml"/>
  <Override ContentType="application/vnd.openxmlformats-officedocument.presentationml.slide+xml" PartName="/ppt/slides/slide10.xml"/>
  <Override ContentType="application/vnd.openxmlformats-officedocument.presentationml.slide+xml" PartName="/ppt/slides/slide83.xml"/>
  <Override ContentType="application/vnd.openxmlformats-officedocument.presentationml.slide+xml" PartName="/ppt/slides/slide70.xml"/>
  <Override ContentType="application/vnd.openxmlformats-officedocument.presentationml.slide+xml" PartName="/ppt/slides/slide6.xml"/>
  <Override ContentType="application/vnd.openxmlformats-officedocument.presentationml.slide+xml" PartName="/ppt/slides/slide53.xml"/>
  <Override ContentType="application/vnd.openxmlformats-officedocument.presentationml.slide+xml" PartName="/ppt/slides/slide40.xml"/>
  <Override ContentType="application/vnd.openxmlformats-officedocument.presentationml.slide+xml" PartName="/ppt/slides/slide48.xml"/>
  <Override ContentType="application/vnd.openxmlformats-officedocument.presentationml.slide+xml" PartName="/ppt/slides/slide73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82.xml"/>
  <Override ContentType="application/vnd.openxmlformats-officedocument.presentationml.slide+xml" PartName="/ppt/slides/slide39.xml"/>
  <Override ContentType="application/vnd.openxmlformats-officedocument.presentationml.slide+xml" PartName="/ppt/slides/slide65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6.xml"/>
  <Override ContentType="application/vnd.openxmlformats-officedocument.presentationml.slide+xml" PartName="/ppt/slides/slide12.xml"/>
  <Override ContentType="application/vnd.openxmlformats-officedocument.presentationml.slide+xml" PartName="/ppt/slides/slide47.xml"/>
  <Override ContentType="application/vnd.openxmlformats-officedocument.presentationml.slide+xml" PartName="/ppt/slides/slide7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64.xml"/>
  <Override ContentType="application/vnd.openxmlformats-officedocument.presentationml.slide+xml" PartName="/ppt/slides/slide81.xml"/>
  <Override ContentType="application/vnd.openxmlformats-officedocument.presentationml.slide+xml" PartName="/ppt/slides/slide90.xml"/>
  <Override ContentType="application/vnd.openxmlformats-officedocument.presentationml.slide+xml" PartName="/ppt/slides/slide8.xml"/>
  <Override ContentType="application/vnd.openxmlformats-officedocument.presentationml.slide+xml" PartName="/ppt/slides/slide55.xml"/>
  <Override ContentType="application/vnd.openxmlformats-officedocument.presentationml.slide+xml" PartName="/ppt/slides/slide29.xml"/>
  <Override ContentType="application/vnd.openxmlformats-officedocument.presentationml.slide+xml" PartName="/ppt/slides/slide59.xml"/>
  <Override ContentType="application/vnd.openxmlformats-officedocument.presentationml.slide+xml" PartName="/ppt/slides/slide89.xml"/>
  <Override ContentType="application/vnd.openxmlformats-officedocument.presentationml.slide+xml" PartName="/ppt/slides/slide32.xml"/>
  <Override ContentType="application/vnd.openxmlformats-officedocument.presentationml.slide+xml" PartName="/ppt/slides/slide62.xml"/>
  <Override ContentType="application/vnd.openxmlformats-officedocument.presentationml.slide+xml" PartName="/ppt/slides/slide75.xml"/>
  <Override ContentType="application/vnd.openxmlformats-officedocument.presentationml.slide+xml" PartName="/ppt/slides/slide76.xml"/>
  <Override ContentType="application/vnd.openxmlformats-officedocument.presentationml.slide+xml" PartName="/ppt/slides/slide1.xml"/>
  <Override ContentType="application/vnd.openxmlformats-officedocument.presentationml.slide+xml" PartName="/ppt/slides/slide58.xml"/>
  <Override ContentType="application/vnd.openxmlformats-officedocument.presentationml.slide+xml" PartName="/ppt/slides/slide63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80.xml"/>
  <Override ContentType="application/vnd.openxmlformats-officedocument.presentationml.slide+xml" PartName="/ppt/slides/slide15.xml"/>
  <Override ContentType="application/vnd.openxmlformats-officedocument.presentationml.slide+xml" PartName="/ppt/slides/slide61.xml"/>
  <Override ContentType="application/vnd.openxmlformats-officedocument.presentationml.slide+xml" PartName="/ppt/slides/slide91.xml"/>
  <Override ContentType="application/vnd.openxmlformats-officedocument.presentationml.slide+xml" PartName="/ppt/slides/slide31.xml"/>
  <Override ContentType="application/vnd.openxmlformats-officedocument.presentationml.slide+xml" PartName="/ppt/slides/slide87.xml"/>
  <Override ContentType="application/vnd.openxmlformats-officedocument.presentationml.slide+xml" PartName="/ppt/slides/slide74.xml"/>
  <Override ContentType="application/vnd.openxmlformats-officedocument.presentationml.slide+xml" PartName="/ppt/slides/slide88.xml"/>
  <Override ContentType="application/vnd.openxmlformats-officedocument.presentationml.slide+xml" PartName="/ppt/slides/slide27.xml"/>
  <Override ContentType="application/vnd.openxmlformats-officedocument.presentationml.slide+xml" PartName="/ppt/slides/slide57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  <p:sldId id="304" r:id="rId53"/>
    <p:sldId id="305" r:id="rId54"/>
    <p:sldId id="306" r:id="rId55"/>
    <p:sldId id="307" r:id="rId56"/>
    <p:sldId id="308" r:id="rId57"/>
    <p:sldId id="309" r:id="rId58"/>
    <p:sldId id="310" r:id="rId59"/>
    <p:sldId id="311" r:id="rId60"/>
    <p:sldId id="312" r:id="rId61"/>
    <p:sldId id="313" r:id="rId62"/>
    <p:sldId id="314" r:id="rId63"/>
    <p:sldId id="315" r:id="rId64"/>
    <p:sldId id="316" r:id="rId65"/>
    <p:sldId id="317" r:id="rId66"/>
    <p:sldId id="318" r:id="rId67"/>
    <p:sldId id="319" r:id="rId68"/>
    <p:sldId id="320" r:id="rId69"/>
    <p:sldId id="321" r:id="rId70"/>
    <p:sldId id="322" r:id="rId71"/>
    <p:sldId id="323" r:id="rId72"/>
    <p:sldId id="324" r:id="rId73"/>
    <p:sldId id="325" r:id="rId74"/>
    <p:sldId id="326" r:id="rId75"/>
    <p:sldId id="327" r:id="rId76"/>
    <p:sldId id="328" r:id="rId77"/>
    <p:sldId id="329" r:id="rId78"/>
    <p:sldId id="330" r:id="rId79"/>
    <p:sldId id="331" r:id="rId80"/>
    <p:sldId id="332" r:id="rId81"/>
    <p:sldId id="333" r:id="rId82"/>
    <p:sldId id="334" r:id="rId83"/>
    <p:sldId id="335" r:id="rId84"/>
    <p:sldId id="336" r:id="rId85"/>
    <p:sldId id="337" r:id="rId86"/>
    <p:sldId id="338" r:id="rId87"/>
    <p:sldId id="339" r:id="rId88"/>
    <p:sldId id="340" r:id="rId89"/>
    <p:sldId id="341" r:id="rId90"/>
    <p:sldId id="342" r:id="rId91"/>
    <p:sldId id="343" r:id="rId92"/>
    <p:sldId id="344" r:id="rId93"/>
    <p:sldId id="345" r:id="rId94"/>
    <p:sldId id="346" r:id="rId95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6.xml"/><Relationship Id="rId84" Type="http://schemas.openxmlformats.org/officeDocument/2006/relationships/slide" Target="slides/slide80.xml"/><Relationship Id="rId83" Type="http://schemas.openxmlformats.org/officeDocument/2006/relationships/slide" Target="slides/slide79.xml"/><Relationship Id="rId42" Type="http://schemas.openxmlformats.org/officeDocument/2006/relationships/slide" Target="slides/slide38.xml"/><Relationship Id="rId86" Type="http://schemas.openxmlformats.org/officeDocument/2006/relationships/slide" Target="slides/slide82.xml"/><Relationship Id="rId41" Type="http://schemas.openxmlformats.org/officeDocument/2006/relationships/slide" Target="slides/slide37.xml"/><Relationship Id="rId85" Type="http://schemas.openxmlformats.org/officeDocument/2006/relationships/slide" Target="slides/slide81.xml"/><Relationship Id="rId44" Type="http://schemas.openxmlformats.org/officeDocument/2006/relationships/slide" Target="slides/slide40.xml"/><Relationship Id="rId88" Type="http://schemas.openxmlformats.org/officeDocument/2006/relationships/slide" Target="slides/slide84.xml"/><Relationship Id="rId43" Type="http://schemas.openxmlformats.org/officeDocument/2006/relationships/slide" Target="slides/slide39.xml"/><Relationship Id="rId87" Type="http://schemas.openxmlformats.org/officeDocument/2006/relationships/slide" Target="slides/slide83.xml"/><Relationship Id="rId46" Type="http://schemas.openxmlformats.org/officeDocument/2006/relationships/slide" Target="slides/slide42.xml"/><Relationship Id="rId45" Type="http://schemas.openxmlformats.org/officeDocument/2006/relationships/slide" Target="slides/slide41.xml"/><Relationship Id="rId89" Type="http://schemas.openxmlformats.org/officeDocument/2006/relationships/slide" Target="slides/slide85.xml"/><Relationship Id="rId80" Type="http://schemas.openxmlformats.org/officeDocument/2006/relationships/slide" Target="slides/slide76.xml"/><Relationship Id="rId82" Type="http://schemas.openxmlformats.org/officeDocument/2006/relationships/slide" Target="slides/slide78.xml"/><Relationship Id="rId81" Type="http://schemas.openxmlformats.org/officeDocument/2006/relationships/slide" Target="slides/slide7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48" Type="http://schemas.openxmlformats.org/officeDocument/2006/relationships/slide" Target="slides/slide44.xml"/><Relationship Id="rId47" Type="http://schemas.openxmlformats.org/officeDocument/2006/relationships/slide" Target="slides/slide43.xml"/><Relationship Id="rId49" Type="http://schemas.openxmlformats.org/officeDocument/2006/relationships/slide" Target="slides/slide4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73" Type="http://schemas.openxmlformats.org/officeDocument/2006/relationships/slide" Target="slides/slide69.xml"/><Relationship Id="rId72" Type="http://schemas.openxmlformats.org/officeDocument/2006/relationships/slide" Target="slides/slide68.xml"/><Relationship Id="rId31" Type="http://schemas.openxmlformats.org/officeDocument/2006/relationships/slide" Target="slides/slide27.xml"/><Relationship Id="rId75" Type="http://schemas.openxmlformats.org/officeDocument/2006/relationships/slide" Target="slides/slide71.xml"/><Relationship Id="rId30" Type="http://schemas.openxmlformats.org/officeDocument/2006/relationships/slide" Target="slides/slide26.xml"/><Relationship Id="rId74" Type="http://schemas.openxmlformats.org/officeDocument/2006/relationships/slide" Target="slides/slide70.xml"/><Relationship Id="rId33" Type="http://schemas.openxmlformats.org/officeDocument/2006/relationships/slide" Target="slides/slide29.xml"/><Relationship Id="rId77" Type="http://schemas.openxmlformats.org/officeDocument/2006/relationships/slide" Target="slides/slide73.xml"/><Relationship Id="rId32" Type="http://schemas.openxmlformats.org/officeDocument/2006/relationships/slide" Target="slides/slide28.xml"/><Relationship Id="rId76" Type="http://schemas.openxmlformats.org/officeDocument/2006/relationships/slide" Target="slides/slide72.xml"/><Relationship Id="rId35" Type="http://schemas.openxmlformats.org/officeDocument/2006/relationships/slide" Target="slides/slide31.xml"/><Relationship Id="rId79" Type="http://schemas.openxmlformats.org/officeDocument/2006/relationships/slide" Target="slides/slide75.xml"/><Relationship Id="rId34" Type="http://schemas.openxmlformats.org/officeDocument/2006/relationships/slide" Target="slides/slide30.xml"/><Relationship Id="rId78" Type="http://schemas.openxmlformats.org/officeDocument/2006/relationships/slide" Target="slides/slide74.xml"/><Relationship Id="rId71" Type="http://schemas.openxmlformats.org/officeDocument/2006/relationships/slide" Target="slides/slide67.xml"/><Relationship Id="rId70" Type="http://schemas.openxmlformats.org/officeDocument/2006/relationships/slide" Target="slides/slide66.xml"/><Relationship Id="rId37" Type="http://schemas.openxmlformats.org/officeDocument/2006/relationships/slide" Target="slides/slide33.xml"/><Relationship Id="rId36" Type="http://schemas.openxmlformats.org/officeDocument/2006/relationships/slide" Target="slides/slide32.xml"/><Relationship Id="rId39" Type="http://schemas.openxmlformats.org/officeDocument/2006/relationships/slide" Target="slides/slide35.xml"/><Relationship Id="rId38" Type="http://schemas.openxmlformats.org/officeDocument/2006/relationships/slide" Target="slides/slide34.xml"/><Relationship Id="rId62" Type="http://schemas.openxmlformats.org/officeDocument/2006/relationships/slide" Target="slides/slide58.xml"/><Relationship Id="rId61" Type="http://schemas.openxmlformats.org/officeDocument/2006/relationships/slide" Target="slides/slide57.xml"/><Relationship Id="rId20" Type="http://schemas.openxmlformats.org/officeDocument/2006/relationships/slide" Target="slides/slide16.xml"/><Relationship Id="rId64" Type="http://schemas.openxmlformats.org/officeDocument/2006/relationships/slide" Target="slides/slide60.xml"/><Relationship Id="rId63" Type="http://schemas.openxmlformats.org/officeDocument/2006/relationships/slide" Target="slides/slide59.xml"/><Relationship Id="rId22" Type="http://schemas.openxmlformats.org/officeDocument/2006/relationships/slide" Target="slides/slide18.xml"/><Relationship Id="rId66" Type="http://schemas.openxmlformats.org/officeDocument/2006/relationships/slide" Target="slides/slide62.xml"/><Relationship Id="rId21" Type="http://schemas.openxmlformats.org/officeDocument/2006/relationships/slide" Target="slides/slide17.xml"/><Relationship Id="rId65" Type="http://schemas.openxmlformats.org/officeDocument/2006/relationships/slide" Target="slides/slide61.xml"/><Relationship Id="rId24" Type="http://schemas.openxmlformats.org/officeDocument/2006/relationships/slide" Target="slides/slide20.xml"/><Relationship Id="rId68" Type="http://schemas.openxmlformats.org/officeDocument/2006/relationships/slide" Target="slides/slide64.xml"/><Relationship Id="rId23" Type="http://schemas.openxmlformats.org/officeDocument/2006/relationships/slide" Target="slides/slide19.xml"/><Relationship Id="rId67" Type="http://schemas.openxmlformats.org/officeDocument/2006/relationships/slide" Target="slides/slide63.xml"/><Relationship Id="rId60" Type="http://schemas.openxmlformats.org/officeDocument/2006/relationships/slide" Target="slides/slide56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69" Type="http://schemas.openxmlformats.org/officeDocument/2006/relationships/slide" Target="slides/slide65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9" Type="http://schemas.openxmlformats.org/officeDocument/2006/relationships/slide" Target="slides/slide25.xml"/><Relationship Id="rId51" Type="http://schemas.openxmlformats.org/officeDocument/2006/relationships/slide" Target="slides/slide47.xml"/><Relationship Id="rId95" Type="http://schemas.openxmlformats.org/officeDocument/2006/relationships/slide" Target="slides/slide91.xml"/><Relationship Id="rId50" Type="http://schemas.openxmlformats.org/officeDocument/2006/relationships/slide" Target="slides/slide46.xml"/><Relationship Id="rId94" Type="http://schemas.openxmlformats.org/officeDocument/2006/relationships/slide" Target="slides/slide90.xml"/><Relationship Id="rId53" Type="http://schemas.openxmlformats.org/officeDocument/2006/relationships/slide" Target="slides/slide49.xml"/><Relationship Id="rId52" Type="http://schemas.openxmlformats.org/officeDocument/2006/relationships/slide" Target="slides/slide48.xml"/><Relationship Id="rId11" Type="http://schemas.openxmlformats.org/officeDocument/2006/relationships/slide" Target="slides/slide7.xml"/><Relationship Id="rId55" Type="http://schemas.openxmlformats.org/officeDocument/2006/relationships/slide" Target="slides/slide51.xml"/><Relationship Id="rId10" Type="http://schemas.openxmlformats.org/officeDocument/2006/relationships/slide" Target="slides/slide6.xml"/><Relationship Id="rId54" Type="http://schemas.openxmlformats.org/officeDocument/2006/relationships/slide" Target="slides/slide50.xml"/><Relationship Id="rId13" Type="http://schemas.openxmlformats.org/officeDocument/2006/relationships/slide" Target="slides/slide9.xml"/><Relationship Id="rId57" Type="http://schemas.openxmlformats.org/officeDocument/2006/relationships/slide" Target="slides/slide53.xml"/><Relationship Id="rId12" Type="http://schemas.openxmlformats.org/officeDocument/2006/relationships/slide" Target="slides/slide8.xml"/><Relationship Id="rId56" Type="http://schemas.openxmlformats.org/officeDocument/2006/relationships/slide" Target="slides/slide52.xml"/><Relationship Id="rId91" Type="http://schemas.openxmlformats.org/officeDocument/2006/relationships/slide" Target="slides/slide87.xml"/><Relationship Id="rId90" Type="http://schemas.openxmlformats.org/officeDocument/2006/relationships/slide" Target="slides/slide86.xml"/><Relationship Id="rId93" Type="http://schemas.openxmlformats.org/officeDocument/2006/relationships/slide" Target="slides/slide89.xml"/><Relationship Id="rId92" Type="http://schemas.openxmlformats.org/officeDocument/2006/relationships/slide" Target="slides/slide88.xml"/><Relationship Id="rId15" Type="http://schemas.openxmlformats.org/officeDocument/2006/relationships/slide" Target="slides/slide11.xml"/><Relationship Id="rId59" Type="http://schemas.openxmlformats.org/officeDocument/2006/relationships/slide" Target="slides/slide55.xml"/><Relationship Id="rId14" Type="http://schemas.openxmlformats.org/officeDocument/2006/relationships/slide" Target="slides/slide10.xml"/><Relationship Id="rId58" Type="http://schemas.openxmlformats.org/officeDocument/2006/relationships/slide" Target="slides/slide5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" name="Google Shape;2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2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2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2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2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2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2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3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3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3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3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" name="Google Shape;30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3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4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4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4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4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4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5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5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5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5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" name="Google Shape;35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5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6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6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6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6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6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7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p7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7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7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" name="Google Shape;40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7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5" name="Google Shape;225;p8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Google Shape;230;p8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5" name="Google Shape;235;p8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0" name="Google Shape;240;p8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5" name="Google Shape;245;p8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0" name="Google Shape;250;p9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5" name="Google Shape;255;p9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0" name="Google Shape;260;p9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5" name="Google Shape;265;p9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" name="Google Shape;45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0" name="Google Shape;270;p9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1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5" name="Google Shape;275;p10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1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0" name="Google Shape;280;p10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5" name="Google Shape;285;p10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1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0" name="Google Shape;290;p10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1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5" name="Google Shape;295;p10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1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0" name="Google Shape;300;p1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1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5" name="Google Shape;305;p1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1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0" name="Google Shape;310;p1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1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5" name="Google Shape;315;p1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0" name="Google Shape;320;p1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1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5" name="Google Shape;325;p12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1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0" name="Google Shape;330;p12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1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5" name="Google Shape;335;p12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1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0" name="Google Shape;340;p12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1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5" name="Google Shape;345;p12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1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0" name="Google Shape;350;p13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1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5" name="Google Shape;355;p13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1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0" name="Google Shape;360;p13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3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1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5" name="Google Shape;365;p13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8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1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0" name="Google Shape;370;p13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3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p1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5" name="Google Shape;375;p14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8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1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0" name="Google Shape;380;p14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1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5" name="Google Shape;385;p14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8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1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0" name="Google Shape;390;p14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3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1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5" name="Google Shape;395;p14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8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p1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0" name="Google Shape;400;p15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p1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5" name="Google Shape;405;p15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8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p1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0" name="Google Shape;410;p15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3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p1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5" name="Google Shape;415;p15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8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p1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0" name="Google Shape;420;p15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3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p1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5" name="Google Shape;425;p16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8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p1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0" name="Google Shape;430;p16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33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p1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5" name="Google Shape;435;p16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38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p1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0" name="Google Shape;440;p16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1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5" name="Google Shape;445;p16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48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Google Shape;449;p1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0" name="Google Shape;450;p17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53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Google Shape;454;p1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5" name="Google Shape;455;p17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58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p1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0" name="Google Shape;460;p17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63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p1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5" name="Google Shape;465;p17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68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Google Shape;469;p1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0" name="Google Shape;470;p17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73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p1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5" name="Google Shape;475;p18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layout with centered title and subtitle placeholders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28600" lvl="6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28600" lvl="7" marL="4800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28600" lvl="8" marL="6629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" name="Google Shape;19;p3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1" name="Google Shape;21;p3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5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/Relationships>
</file>

<file path=ppt/slides/_rels/slide5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6.xml"/></Relationships>
</file>

<file path=ppt/slides/_rels/slide5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7.xml"/></Relationships>
</file>

<file path=ppt/slides/_rels/slide5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8.xml"/></Relationships>
</file>

<file path=ppt/slides/_rels/slide5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9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6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0.xml"/></Relationships>
</file>

<file path=ppt/slides/_rels/slide6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1.xml"/></Relationships>
</file>

<file path=ppt/slides/_rels/slide6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2.xml"/></Relationships>
</file>

<file path=ppt/slides/_rels/slide6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3.xml"/></Relationships>
</file>

<file path=ppt/slides/_rels/slide6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4.xml"/></Relationships>
</file>

<file path=ppt/slides/_rels/slide6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5.xml"/></Relationships>
</file>

<file path=ppt/slides/_rels/slide6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6.xml"/></Relationships>
</file>

<file path=ppt/slides/_rels/slide6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7.xml"/></Relationships>
</file>

<file path=ppt/slides/_rels/slide6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8.xml"/></Relationships>
</file>

<file path=ppt/slides/_rels/slide6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9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7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0.xml"/></Relationships>
</file>

<file path=ppt/slides/_rels/slide7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1.xml"/></Relationships>
</file>

<file path=ppt/slides/_rels/slide7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2.xml"/></Relationships>
</file>

<file path=ppt/slides/_rels/slide7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3.xml"/></Relationships>
</file>

<file path=ppt/slides/_rels/slide7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4.xml"/></Relationships>
</file>

<file path=ppt/slides/_rels/slide7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5.xml"/></Relationships>
</file>

<file path=ppt/slides/_rels/slide7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6.xml"/></Relationships>
</file>

<file path=ppt/slides/_rels/slide7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7.xml"/></Relationships>
</file>

<file path=ppt/slides/_rels/slide7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8.xml"/></Relationships>
</file>

<file path=ppt/slides/_rels/slide7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9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8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0.xml"/></Relationships>
</file>

<file path=ppt/slides/_rels/slide8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1.xml"/></Relationships>
</file>

<file path=ppt/slides/_rels/slide8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2.xml"/></Relationships>
</file>

<file path=ppt/slides/_rels/slide8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3.xml"/></Relationships>
</file>

<file path=ppt/slides/_rels/slide8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4.xml"/></Relationships>
</file>

<file path=ppt/slides/_rels/slide8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5.xml"/></Relationships>
</file>

<file path=ppt/slides/_rels/slide8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6.xml"/></Relationships>
</file>

<file path=ppt/slides/_rels/slide8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7.xml"/></Relationships>
</file>

<file path=ppt/slides/_rels/slide8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8.xml"/></Relationships>
</file>

<file path=ppt/slides/_rels/slide8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9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9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0.xml"/></Relationships>
</file>

<file path=ppt/slides/_rels/slide9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/>
          <p:nvPr>
            <p:ph type="ctrTitle"/>
          </p:nvPr>
        </p:nvSpPr>
        <p:spPr>
          <a:xfrm>
            <a:off x="685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High-Frequency Phrases</a:t>
            </a:r>
            <a:endParaRPr/>
          </a:p>
        </p:txBody>
      </p:sp>
      <p:sp>
        <p:nvSpPr>
          <p:cNvPr id="27" name="Google Shape;27;p4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Fifth</a:t>
            </a: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100 Words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I cannot do this.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4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Who brought the cake?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5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Though it is now over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6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Feel the warm ocean</a:t>
            </a:r>
            <a:endParaRPr b="0" i="0" sz="4400" u="none" cap="none" strike="noStrike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7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An english muffin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A green island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The round ball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0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Last week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1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A special day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2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I object to that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/>
          <p:nvPr>
            <p:ph type="title"/>
          </p:nvPr>
        </p:nvSpPr>
        <p:spPr>
          <a:xfrm>
            <a:off x="685800" y="2819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The shape of things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3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The surface of the ocean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4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The first course is soup.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5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Check the facts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6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It’s strong material.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7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Inside the building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8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State government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9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Think quickly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30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The stars came out.</a:t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1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The English language</a:t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2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Thousands of years ago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Bring the material here</a:t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33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Circle the wagons</a:t>
            </a: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4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An English road</a:t>
            </a: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5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It’s half done.</a:t>
            </a:r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6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I gave her a box.</a:t>
            </a:r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7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I’ll wait until ten.</a:t>
            </a:r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38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Oh boy.</a:t>
            </a:r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39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The stars shone.</a:t>
            </a:r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40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A good person</a:t>
            </a:r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41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The island was warm.</a:t>
            </a:r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42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It’s finally over.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What did it contain?</a:t>
            </a:r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43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I feel strong.</a:t>
            </a:r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44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The surface of the ocean</a:t>
            </a:r>
            <a:endParaRPr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45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He decided quickly.</a:t>
            </a:r>
            <a:endParaRPr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46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Inside the box</a:t>
            </a:r>
            <a:endParaRPr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47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Six years ago</a:t>
            </a:r>
            <a:endParaRPr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48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Less than a week</a:t>
            </a:r>
            <a:endParaRPr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49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The green machine</a:t>
            </a:r>
            <a:endParaRPr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50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Fly the plane.</a:t>
            </a:r>
            <a:endParaRPr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51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Stay on the boat.</a:t>
            </a:r>
            <a:endParaRPr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52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The deep ocean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8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The force is with you.</a:t>
            </a:r>
            <a:endParaRPr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53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The dry ground</a:t>
            </a:r>
            <a:endParaRPr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54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Six smart scientists</a:t>
            </a:r>
            <a:endParaRPr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55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The round ball</a:t>
            </a:r>
            <a:endParaRPr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56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We ran behind it.</a:t>
            </a:r>
            <a:endParaRPr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57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Explain it carefully</a:t>
            </a:r>
            <a:endParaRPr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58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The facts are known.</a:t>
            </a:r>
            <a:endParaRPr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59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Across the street</a:t>
            </a:r>
            <a:endParaRPr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60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Nouns and verbs</a:t>
            </a:r>
            <a:endParaRPr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61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A correct answer</a:t>
            </a:r>
            <a:endParaRPr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62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I am fine.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All systems go.</a:t>
            </a:r>
            <a:endParaRPr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63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Bring a thousand balls.</a:t>
            </a:r>
            <a:endParaRPr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64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We cannot lose.</a:t>
            </a:r>
            <a:endParaRPr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65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The front wheels</a:t>
            </a:r>
            <a:endParaRPr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66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Twelve inches to a foot</a:t>
            </a:r>
            <a:endParaRPr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67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Ten more minutes</a:t>
            </a:r>
            <a:endParaRPr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68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He stood his ground.</a:t>
            </a:r>
            <a:endParaRPr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69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The rest of the class</a:t>
            </a:r>
            <a:endParaRPr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p70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The light </a:t>
            </a:r>
            <a:r>
              <a:rPr lang="en-US"/>
              <a:t>shone</a:t>
            </a:r>
            <a:r>
              <a:rPr lang="en-US"/>
              <a:t> brightly</a:t>
            </a:r>
            <a:endParaRPr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71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A common language</a:t>
            </a:r>
            <a:endParaRPr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6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72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It became clear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0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Power to the people</a:t>
            </a:r>
            <a:endParaRPr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p73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It’s a special game.</a:t>
            </a:r>
            <a:endParaRPr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6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74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Go to first base</a:t>
            </a:r>
            <a:endParaRPr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p75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Read the note.</a:t>
            </a:r>
            <a:endParaRPr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6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p76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Not yet.</a:t>
            </a:r>
            <a:endParaRPr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9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p77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The race course</a:t>
            </a:r>
            <a:endParaRPr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96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p78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The ball game</a:t>
            </a:r>
            <a:endParaRPr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0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Google Shape;402;p79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A dark night</a:t>
            </a:r>
            <a:endParaRPr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06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p80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A pair of stars</a:t>
            </a:r>
            <a:endParaRPr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p81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The rules of government</a:t>
            </a:r>
            <a:endParaRPr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6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p82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I understand now.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We built that house.</a:t>
            </a:r>
            <a:endParaRPr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2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p83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The size of the building</a:t>
            </a:r>
            <a:endParaRPr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26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p84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Check the heat.</a:t>
            </a:r>
            <a:endParaRPr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3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p85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A math equation</a:t>
            </a:r>
            <a:endParaRPr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36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Google Shape;437;p86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The answer is yes.</a:t>
            </a:r>
            <a:endParaRPr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4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p87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It was filled with water.</a:t>
            </a:r>
            <a:endParaRPr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46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Google Shape;447;p88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Nothing is final.</a:t>
            </a:r>
            <a:endParaRPr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5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Google Shape;452;p89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The heavy object</a:t>
            </a:r>
            <a:endParaRPr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56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Google Shape;457;p90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We are able to produce</a:t>
            </a:r>
            <a:endParaRPr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91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We’re in hot water.</a:t>
            </a:r>
            <a:endParaRPr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66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Google Shape;467;p92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Among my family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Include me in the picture</a:t>
            </a:r>
            <a:endParaRPr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7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Google Shape;472;p93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My circle of friends</a:t>
            </a:r>
            <a:endParaRPr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76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Google Shape;477;p94"/>
          <p:cNvSpPr txBox="1"/>
          <p:nvPr>
            <p:ph type="title"/>
          </p:nvPr>
        </p:nvSpPr>
        <p:spPr>
          <a:xfrm>
            <a:off x="594375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South of town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 Design">
  <a:themeElements>
    <a:clrScheme name="Default 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