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6" r:id="rId5"/>
    <p:sldId id="281" r:id="rId6"/>
    <p:sldId id="275" r:id="rId7"/>
    <p:sldId id="273" r:id="rId8"/>
    <p:sldId id="282" r:id="rId9"/>
    <p:sldId id="277" r:id="rId10"/>
    <p:sldId id="259" r:id="rId11"/>
    <p:sldId id="260" r:id="rId12"/>
    <p:sldId id="278" r:id="rId13"/>
    <p:sldId id="283" r:id="rId14"/>
    <p:sldId id="272" r:id="rId15"/>
    <p:sldId id="284" r:id="rId16"/>
    <p:sldId id="280" r:id="rId17"/>
    <p:sldId id="264" r:id="rId18"/>
    <p:sldId id="279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836FA-C752-4EF0-81C9-5A98B29F98A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A0882-4AEA-4A78-8E84-B1128D977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1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Station 2 – Mississippian Indians cooking fish (Wikimedia</a:t>
            </a:r>
            <a:r>
              <a:rPr lang="en-US" baseline="0" dirty="0" smtClean="0"/>
              <a:t> Commons)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0882-4AEA-4A78-8E84-B1128D977E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Station 2 – Mississippian Indians</a:t>
            </a:r>
            <a:r>
              <a:rPr lang="en-US" baseline="0" dirty="0" smtClean="0"/>
              <a:t> Diet (Northwest Florida Travel)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A0882-4AEA-4A78-8E84-B1128D977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5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5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1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2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41DF-0C10-4957-A76D-D6E746A529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1F4C-7E92-4013-8B0C-933498B1C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6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MISSISSIPPIAN INDIANS: </a:t>
            </a:r>
            <a:br>
              <a:rPr lang="en-US" sz="3600" dirty="0" smtClean="0"/>
            </a:br>
            <a:r>
              <a:rPr lang="en-US" sz="3600" dirty="0" smtClean="0"/>
              <a:t>STATION TASK DOCUMENTS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Station 1: Culture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Slides 1 &amp; 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Station 2: Food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Slides 3 &amp;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Station 3: Weapons/Tools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Slide 6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Station 4: Shelter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Slides 7 &amp; 8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WEAPONS &amp; TOOLS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8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1" y="5862"/>
            <a:ext cx="4732811" cy="33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60" y="3379572"/>
            <a:ext cx="5124440" cy="34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mar Period Pott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555603" cy="34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" y="-2538"/>
            <a:ext cx="4346575" cy="269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63" y="2697093"/>
            <a:ext cx="2352938" cy="236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8653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10800000" flipV="1">
            <a:off x="1600200" y="4114800"/>
            <a:ext cx="228600" cy="111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p_Top\Desktop\U2\Mississippian Culture Stations\paintin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4542" r="4019"/>
          <a:stretch/>
        </p:blipFill>
        <p:spPr bwMode="auto">
          <a:xfrm>
            <a:off x="76200" y="22167"/>
            <a:ext cx="8991600" cy="687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239000" cy="679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89" y="1143000"/>
            <a:ext cx="917488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1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599"/>
            <a:ext cx="4114072" cy="54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4546" r="15653" b="11362"/>
          <a:stretch/>
        </p:blipFill>
        <p:spPr>
          <a:xfrm>
            <a:off x="0" y="838200"/>
            <a:ext cx="5373367" cy="51640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5867400"/>
            <a:ext cx="5373367" cy="854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Shell Ornament from Etowah, GA.  Circa 1000 A.D.</a:t>
            </a:r>
          </a:p>
          <a:p>
            <a:r>
              <a:rPr lang="en-US" sz="1050" dirty="0" smtClean="0"/>
              <a:t>This ornamental collar depicts a flying shaman with the wings and talons of a bird of prey.  The shaman holds a human head in his hand.  This was found by archaeologists at the Etowah Indian Mounds.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653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judithdobrzynski.com/dobrzynski/pics/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4772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657600"/>
            <a:ext cx="95692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28600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Archaeological excavation of a </a:t>
            </a:r>
          </a:p>
          <a:p>
            <a:pPr algn="ctr"/>
            <a:r>
              <a:rPr lang="en-US" sz="1200" dirty="0" smtClean="0"/>
              <a:t>Mississippian Burial Mound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638800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9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_Top\Desktop\U2\Mississippian Culture Stations\1 - Ema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" y="0"/>
            <a:ext cx="90423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"/>
            <a:ext cx="5159312" cy="67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1" t="41836" r="33762" b="17555"/>
          <a:stretch/>
        </p:blipFill>
        <p:spPr bwMode="auto">
          <a:xfrm>
            <a:off x="5257800" y="1905000"/>
            <a:ext cx="370331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"/>
            <a:ext cx="9150039" cy="67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F642C674DE41B2FC683F59198326" ma:contentTypeVersion="2" ma:contentTypeDescription="Create a new document." ma:contentTypeScope="" ma:versionID="fcb416ed44ae730526fea4ca07a0ed5d">
  <xsd:schema xmlns:xsd="http://www.w3.org/2001/XMLSchema" xmlns:xs="http://www.w3.org/2001/XMLSchema" xmlns:p="http://schemas.microsoft.com/office/2006/metadata/properties" xmlns:ns2="20f6f627-6819-4ab2-86c7-16b7d5197119" targetNamespace="http://schemas.microsoft.com/office/2006/metadata/properties" ma:root="true" ma:fieldsID="50ddad30c028cf4bcc6d56838ac579c1" ns2:_="">
    <xsd:import namespace="20f6f627-6819-4ab2-86c7-16b7d5197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f627-6819-4ab2-86c7-16b7d5197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A2621B-58F6-4773-A1D1-2E1FDAE58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B42754-0A61-42DB-B0CC-B6F172494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f6f627-6819-4ab2-86c7-16b7d5197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D5F3EE-D350-4E7C-836D-1E58B06CAFF3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20f6f627-6819-4ab2-86c7-16b7d51971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124</Words>
  <Application>Microsoft Office PowerPoint</Application>
  <PresentationFormat>On-screen Show (4:3)</PresentationFormat>
  <Paragraphs>23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MISSISSIPPIAN INDIANS:  STATION TASK DOCUMENTS</vt:lpstr>
      <vt:lpstr>CULTURE</vt:lpstr>
      <vt:lpstr>PowerPoint Presentation</vt:lpstr>
      <vt:lpstr>PowerPoint Presentation</vt:lpstr>
      <vt:lpstr>FOOD</vt:lpstr>
      <vt:lpstr>PowerPoint Presentation</vt:lpstr>
      <vt:lpstr>PowerPoint Presentation</vt:lpstr>
      <vt:lpstr>PowerPoint Presentation</vt:lpstr>
      <vt:lpstr>PowerPoint Presentation</vt:lpstr>
      <vt:lpstr>WEAPONS &amp; TOOLS</vt:lpstr>
      <vt:lpstr>PowerPoint Presentation</vt:lpstr>
      <vt:lpstr>SHELTER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Lap_Top</dc:creator>
  <cp:lastModifiedBy>Albrecht, Rebecca</cp:lastModifiedBy>
  <cp:revision>20</cp:revision>
  <dcterms:created xsi:type="dcterms:W3CDTF">2017-05-30T23:47:55Z</dcterms:created>
  <dcterms:modified xsi:type="dcterms:W3CDTF">2020-08-20T18:57:01Z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0x010100AC38F642C674DE41B2FC683F59198326</vt:lpwstr>
  </property>
</Properties>
</file>